
<file path=[Content_Types].xml><?xml version="1.0" encoding="utf-8"?>
<Types xmlns="http://schemas.openxmlformats.org/package/2006/content-types">
  <Default Extension="xml" ContentType="application/vnd.openxmlformats-package.core-properties+xml"/>
  <Default Extension="png" ContentType="image/png"/>
  <Default Extension="bin" ContentType="image/webp"/>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8cfd02c8c0749fa" /><Relationship Type="http://schemas.openxmlformats.org/officeDocument/2006/relationships/extended-properties" Target="/docProps/app.xml" Id="R78bdc02ae64d4a12" /><Relationship Type="http://schemas.openxmlformats.org/officeDocument/2006/relationships/officeDocument" Target="/ppt/presentation.xml" Id="Race6ca41494e404e" /></Relationships>
</file>

<file path=ppt/presentation.xml><?xml version="1.0" encoding="utf-8"?>
<p:presentation xmlns:p="http://schemas.openxmlformats.org/presentationml/2006/main">
  <p:sldMasterIdLst>
    <p:sldMasterId xmlns:r="http://schemas.openxmlformats.org/officeDocument/2006/relationships" id="2147483648" r:id="R6030ef6bee2d4e9d"/>
  </p:sldMasterIdLst>
  <p:notesMasterIdLst>
    <p:notesMasterId xmlns:r="http://schemas.openxmlformats.org/officeDocument/2006/relationships" r:id="R127daa9080e949f2"/>
  </p:notesMasterIdLst>
  <p:sldIdLst>
    <p:sldId xmlns:r="http://schemas.openxmlformats.org/officeDocument/2006/relationships" id="256" r:id="R7d9aa754dfd4430e"/>
    <p:sldId xmlns:r="http://schemas.openxmlformats.org/officeDocument/2006/relationships" id="257" r:id="R0b763a28f1014cc6"/>
    <p:sldId xmlns:r="http://schemas.openxmlformats.org/officeDocument/2006/relationships" id="258" r:id="R4dc0c5357d0743a1"/>
    <p:sldId xmlns:r="http://schemas.openxmlformats.org/officeDocument/2006/relationships" id="259" r:id="R52e3a4923e2c4326"/>
    <p:sldId xmlns:r="http://schemas.openxmlformats.org/officeDocument/2006/relationships" id="260" r:id="R1bee7f96e7224105"/>
    <p:sldId xmlns:r="http://schemas.openxmlformats.org/officeDocument/2006/relationships" id="261" r:id="Rf3c3ea56eeb64ea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da738d0a1a4d56" /><Relationship Type="http://schemas.openxmlformats.org/officeDocument/2006/relationships/slideMaster" Target="/ppt/slideMasters/slideMaster1.xml" Id="R6030ef6bee2d4e9d" /><Relationship Type="http://schemas.openxmlformats.org/officeDocument/2006/relationships/notesMaster" Target="/ppt/notesMasters/notesMaster1.xml" Id="R127daa9080e949f2" /><Relationship Type="http://schemas.openxmlformats.org/officeDocument/2006/relationships/presProps" Target="/ppt/presProps.xml" Id="Rac270003a0484daf" /><Relationship Type="http://schemas.openxmlformats.org/officeDocument/2006/relationships/tableStyles" Target="/ppt/tableStyles.xml" Id="R36a7eef8ffb64dcc" /><Relationship Type="http://schemas.openxmlformats.org/officeDocument/2006/relationships/slide" Target="/ppt/slides/slide1.xml" Id="R7d9aa754dfd4430e" /><Relationship Type="http://schemas.openxmlformats.org/officeDocument/2006/relationships/slide" Target="/ppt/slides/slide2.xml" Id="R0b763a28f1014cc6" /><Relationship Type="http://schemas.openxmlformats.org/officeDocument/2006/relationships/slide" Target="/ppt/slides/slide3.xml" Id="R4dc0c5357d0743a1" /><Relationship Type="http://schemas.openxmlformats.org/officeDocument/2006/relationships/slide" Target="/ppt/slides/slide4.xml" Id="R52e3a4923e2c4326" /><Relationship Type="http://schemas.openxmlformats.org/officeDocument/2006/relationships/slide" Target="/ppt/slides/slide5.xml" Id="R1bee7f96e7224105" /><Relationship Type="http://schemas.openxmlformats.org/officeDocument/2006/relationships/slide" Target="/ppt/slides/slide6.xml" Id="Rf3c3ea56eeb64ea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457d38f7b85448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rial"/>
        <a:ea typeface=""/>
        <a:cs typeface=""/>
      </a:majorFont>
      <a:minorFont>
        <a:latin typeface="Arial"/>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ab62d2102c94286" /><Relationship Type="http://schemas.openxmlformats.org/officeDocument/2006/relationships/notesMaster" Target="/ppt/notesMasters/notesMaster1.xml" Id="R91826ce55e3b4c83" /></Relationships>
</file>

<file path=ppt/notesSlides/_rels/notesSlide2.xml.rels>&#65279;<?xml version="1.0" encoding="utf-8"?><Relationships xmlns="http://schemas.openxmlformats.org/package/2006/relationships"><Relationship Type="http://schemas.openxmlformats.org/officeDocument/2006/relationships/slide" Target="/ppt/slides/slide2.xml" Id="Ra71c17e4f29c4ba1" /><Relationship Type="http://schemas.openxmlformats.org/officeDocument/2006/relationships/notesMaster" Target="/ppt/notesMasters/notesMaster1.xml" Id="Ra4a82c497b094f79" /></Relationships>
</file>

<file path=ppt/notesSlides/_rels/notesSlide3.xml.rels>&#65279;<?xml version="1.0" encoding="utf-8"?><Relationships xmlns="http://schemas.openxmlformats.org/package/2006/relationships"><Relationship Type="http://schemas.openxmlformats.org/officeDocument/2006/relationships/slide" Target="/ppt/slides/slide3.xml" Id="Raa0b3b5a66474d00" /><Relationship Type="http://schemas.openxmlformats.org/officeDocument/2006/relationships/notesMaster" Target="/ppt/notesMasters/notesMaster1.xml" Id="R3a47563164484092" /></Relationships>
</file>

<file path=ppt/notesSlides/_rels/notesSlide4.xml.rels>&#65279;<?xml version="1.0" encoding="utf-8"?><Relationships xmlns="http://schemas.openxmlformats.org/package/2006/relationships"><Relationship Type="http://schemas.openxmlformats.org/officeDocument/2006/relationships/slide" Target="/ppt/slides/slide4.xml" Id="Rb5c16b9aabde4f58" /><Relationship Type="http://schemas.openxmlformats.org/officeDocument/2006/relationships/notesMaster" Target="/ppt/notesMasters/notesMaster1.xml" Id="R186d940b580c45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7f18ed201c394f89" /><Relationship Type="http://schemas.openxmlformats.org/officeDocument/2006/relationships/notesMaster" Target="/ppt/notesMasters/notesMaster1.xml" Id="R0908527eada144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e3262edf76040f2" /><Relationship Type="http://schemas.openxmlformats.org/officeDocument/2006/relationships/notesMaster" Target="/ppt/notesMasters/notesMaster1.xml" Id="R16718a3bd594420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Ina's Place is one of the owners we onboarded in Kubo. She's busy, she's old, so she needed help acquiring tenants for her extra, humble rooms. She told that it's very tiring posting, and answering inquiries over and over again, that it sometimes takes past midnight. After all that effort, some conversations end without a booking—or even a thank-you.</a:t>
            </a:r>
          </a:p>
          <a:p xmlns:a="http://schemas.openxmlformats.org/drawingml/2006/main">
            <a:r>
              <a:t/>
            </a:r>
          </a:p>
          <a:p xmlns:a="http://schemas.openxmlformats.org/drawingml/2006/main">
            <a:r>
              <a:t>Owner account paraphrased by the founder; not a verbatim quotation. Video frame at 00:14.5: https://kubo.community/dorms/ina-s-place</a:t>
            </a:r>
          </a:p>
          <a:p xmlns:a="http://schemas.openxmlformats.org/drawingml/2006/main">
            <a:r>
              <a:t>https://media.kubo.community/dorms/c455d902-12bf-442a-936e-6888f074a1e3/tours/ina-place-tour-e4b4921c27bf.mp4</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Yes, there are apparent problems that the students are clearly facing, but the owners, they're facing problems too. Because, yes, finding housing is an emotional decision, but providing one carries its own worries, too. And owners like her need someone who understands those worries—and practical help with what comes next.</a:t>
            </a:r>
          </a:p>
          <a:p xmlns:a="http://schemas.openxmlformats.org/drawingml/2006/main">
            <a:r>
              <a:t/>
            </a:r>
          </a:p>
          <a:p xmlns:a="http://schemas.openxmlformats.org/drawingml/2006/main">
            <a:r>
              <a:t>Room photo: https://kubo.community/dorms/ina-s-place</a:t>
            </a:r>
          </a:p>
          <a:p xmlns:a="http://schemas.openxmlformats.org/drawingml/2006/main">
            <a:r>
              <a:t>https://media.kubo.community/dorms/c455d902-12bf-442a-936e-6888f074a1e3/room-images/8b3880d5-a05e-412d-a7f8-3b687e4bf9bf.webp</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And that’s where Kubo comes in.</a:t>
            </a:r>
          </a:p>
          <a:p xmlns:a="http://schemas.openxmlformats.org/drawingml/2006/main">
            <a:r>
              <a:t/>
            </a:r>
          </a:p>
          <a:p xmlns:a="http://schemas.openxmlformats.org/drawingml/2006/main">
            <a:r>
              <a:t>We help rental owners like her show what they offer—the rooms, the rates, the rules, and the home they’ve worked hard to care for.</a:t>
            </a:r>
          </a:p>
          <a:p xmlns:a="http://schemas.openxmlformats.org/drawingml/2006/main">
            <a:r>
              <a:t/>
            </a:r>
          </a:p>
          <a:p xmlns:a="http://schemas.openxmlformats.org/drawingml/2006/main">
            <a:r>
              <a:t>Through clear listings and video tours, students can understand the property before starting a conversation. When they’re ready, they can request a viewing or apply, with tools that help owners manage those next steps.</a:t>
            </a:r>
          </a:p>
          <a:p xmlns:a="http://schemas.openxmlformats.org/drawingml/2006/main">
            <a:r>
              <a:t/>
            </a:r>
          </a:p>
          <a:p xmlns:a="http://schemas.openxmlformats.org/drawingml/2006/main">
            <a:r>
              <a:t>Actual public mobile-web screenshot captured November 8, 2026: https://kubo.community/dorms/ina-s-place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 our early pilot, we saw students request viewings without even sending inquiries. One already applied for admission that came within forty minutes of the property post.</a:t>
            </a:r>
          </a:p>
          <a:p xmlns:a="http://schemas.openxmlformats.org/drawingml/2006/main">
            <a:r>
              <a:t/>
            </a:r>
          </a:p>
          <a:p xmlns:a="http://schemas.openxmlformats.org/drawingml/2006/main">
            <a:r>
              <a:t>It’s small proof, but it gives us something to build on: helping owners spend less time explaining, and helping students arrive better informed.</a:t>
            </a:r>
          </a:p>
          <a:p xmlns:a="http://schemas.openxmlformats.org/drawingml/2006/main">
            <a:r>
              <a:t/>
            </a:r>
          </a:p>
          <a:p xmlns:a="http://schemas.openxmlformats.org/drawingml/2006/main">
            <a:r>
              <a:t>Source: founder's first-hand pilot account in this conversation. Early application signal, not a confirmed rental, collected fee, measured time saving, or typical conversion result. No assumption that the pilot property was Ina’s Place. Repository reference: docs/research/2026-10-26-owner-messaging-briefs.md, Pilot observations.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Kubo earns a one-time fee of twenty-five percent of the first month’s agreed rent for a successful Kubo-acquired rental. Students use it free.</a:t>
            </a:r>
          </a:p>
          <a:p xmlns:a="http://schemas.openxmlformats.org/drawingml/2006/main">
            <a:r>
              <a:t/>
            </a:r>
          </a:p>
          <a:p xmlns:a="http://schemas.openxmlformats.org/drawingml/2006/main">
            <a:r>
              <a:t>Source: docs/business/pricing.md. Standard only. One fee per successful rental under the written agreement. A whole-room rental is one fee on agreed room rent, irrespective of occupant count. No monthly or renewal fee. An inquiry, application, or visit alone is not a successful rental.</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We’re starting around UPLB—with people like the owner of Ina’s Place.</a:t>
            </a:r>
          </a:p>
          <a:p xmlns:a="http://schemas.openxmlformats.org/drawingml/2006/main">
            <a:r>
              <a:t/>
            </a:r>
          </a:p>
          <a:p xmlns:a="http://schemas.openxmlformats.org/drawingml/2006/main">
            <a:r>
              <a:t>Because behind every listing is someone opening their doors.</a:t>
            </a:r>
          </a:p>
          <a:p xmlns:a="http://schemas.openxmlformats.org/drawingml/2006/main">
            <a:r>
              <a:t/>
            </a:r>
          </a:p>
          <a:p xmlns:a="http://schemas.openxmlformats.org/drawingml/2006/main">
            <a:r>
              <a:t>We’re Kubo. And we help them open those doors with confidence.</a:t>
            </a:r>
          </a:p>
          <a:p xmlns:a="http://schemas.openxmlformats.org/drawingml/2006/main">
            <a:r>
              <a:t/>
            </a:r>
          </a:p>
          <a:p xmlns:a="http://schemas.openxmlformats.org/drawingml/2006/main">
            <a:r>
              <a:t>Approved slogan: docs/marketing/brand-messaging.md. Team photo: apps/web/src/lib/assets/kubo-team.jpg, same original photo embedded on page 1 of output/pdf/[Kubo] Services Tester Brief.pdf. Cover-style photographic background, dark shading, white headline adapted to 16:9. Logo: apps/mobile/assets/images/kubo-brand-logo.png.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158c3607e9490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065dfc1ea6e4752"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a8a4d0face094759"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c781e15ca2cc46b4"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b2f9595de3684dda"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51029d0c3a2c44fc"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D1C86FF7-7401-42F6-95E2-D8DFF8F3812D}"/>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D8882B0C-CBE5-4B98-ADFA-8094F8EA0F79}"/>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1D60A560-0B89-4332-B811-1C8AE399AC5B}"/>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7858A91C-3932-4EC4-A48F-7E92A33AC2B6}"/>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8A88858F-CD30-4EB2-9A2A-48B3714A17C5}"/>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55E331B0-C393-4281-8654-2C059A21BE75}"/>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97CC4F8F-F621-494F-8632-6A6793A18066}"/>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C4887991-D449-4576-B469-B91A23A5762B}"/>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24BCC572-E5C8-43A9-8DE4-8F70E1737085}"/>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E798B679-FD9E-43D6-BA58-3D9F6D85293C}"/>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b958de67b64404e" /><Relationship Type="http://schemas.openxmlformats.org/officeDocument/2006/relationships/slideLayout" Target="/ppt/slideLayouts/slideLayout1.xml" Id="Re27a07afadab455b" /><Relationship Type="http://schemas.openxmlformats.org/officeDocument/2006/relationships/slideLayout" Target="/ppt/slideLayouts/slideLayout2.xml" Id="Re714008280144d8e" /><Relationship Type="http://schemas.openxmlformats.org/officeDocument/2006/relationships/slideLayout" Target="/ppt/slideLayouts/slideLayout3.xml" Id="R6b2db385537a4d52" /><Relationship Type="http://schemas.openxmlformats.org/officeDocument/2006/relationships/slideLayout" Target="/ppt/slideLayouts/slideLayout4.xml" Id="R1f6a77fb6e454d6d" /><Relationship Type="http://schemas.openxmlformats.org/officeDocument/2006/relationships/slideLayout" Target="/ppt/slideLayouts/slideLayout5.xml" Id="Rdd073c7bb6234468" /><Relationship Type="http://schemas.openxmlformats.org/officeDocument/2006/relationships/slideLayout" Target="/ppt/slideLayouts/slideLayout6.xml" Id="R78bbd650584f4ae2"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27a07afadab455b"/>
    <p:sldLayoutId xmlns:r="http://schemas.openxmlformats.org/officeDocument/2006/relationships" id="2147483650" r:id="Re714008280144d8e"/>
    <p:sldLayoutId xmlns:r="http://schemas.openxmlformats.org/officeDocument/2006/relationships" id="2147483651" r:id="R6b2db385537a4d52"/>
    <p:sldLayoutId xmlns:r="http://schemas.openxmlformats.org/officeDocument/2006/relationships" id="2147483652" r:id="R1f6a77fb6e454d6d"/>
    <p:sldLayoutId xmlns:r="http://schemas.openxmlformats.org/officeDocument/2006/relationships" id="2147483653" r:id="Rdd073c7bb6234468"/>
    <p:sldLayoutId xmlns:r="http://schemas.openxmlformats.org/officeDocument/2006/relationships" id="2147483654" r:id="R78bbd650584f4ae2"/>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rial"/>
        <a:ea typeface=""/>
        <a:cs typeface=""/>
      </a:majorFont>
      <a:minorFont>
        <a:latin typeface="Arial"/>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180df4c68b1e40f1" /><Relationship Type="http://schemas.openxmlformats.org/officeDocument/2006/relationships/image" Target="/ppt/media/image.png" Id="Rb59f1f35270e4dbd" /><Relationship Type="http://schemas.openxmlformats.org/officeDocument/2006/relationships/notesSlide" Target="/ppt/notesSlides/notesSlide1.xml" Id="Ra8f9f7ca359b43e2" /></Relationships>
</file>

<file path=ppt/slides/_rels/slide2.xml.rels>&#65279;<?xml version="1.0" encoding="utf-8"?><Relationships xmlns="http://schemas.openxmlformats.org/package/2006/relationships"><Relationship Type="http://schemas.openxmlformats.org/officeDocument/2006/relationships/slideLayout" Target="/ppt/slideLayouts/slideLayout6.xml" Id="R8968789fdf7f40e9" /><Relationship Type="http://schemas.openxmlformats.org/officeDocument/2006/relationships/image" Target="/ppt/media/image.bin" Id="R01e377ec2d224eae" /><Relationship Type="http://schemas.openxmlformats.org/officeDocument/2006/relationships/notesSlide" Target="/ppt/notesSlides/notesSlide2.xml" Id="R723cc739e6024e33" /></Relationships>
</file>

<file path=ppt/slides/_rels/slide3.xml.rels>&#65279;<?xml version="1.0" encoding="utf-8"?><Relationships xmlns="http://schemas.openxmlformats.org/package/2006/relationships"><Relationship Type="http://schemas.openxmlformats.org/officeDocument/2006/relationships/slideLayout" Target="/ppt/slideLayouts/slideLayout6.xml" Id="Rd9d2ed12a7104ca9" /><Relationship Type="http://schemas.openxmlformats.org/officeDocument/2006/relationships/hyperlink" Target="https://kubo.community" TargetMode="External" Id="Rd9e20bada6c549c4" /><Relationship Type="http://schemas.openxmlformats.org/officeDocument/2006/relationships/image" Target="/ppt/media/image.jpeg" Id="Rc49972e807a14ae5" /><Relationship Type="http://schemas.openxmlformats.org/officeDocument/2006/relationships/notesSlide" Target="/ppt/notesSlides/notesSlide3.xml" Id="Rc63c94061e2b4435" /></Relationships>
</file>

<file path=ppt/slides/_rels/slide4.xml.rels>&#65279;<?xml version="1.0" encoding="utf-8"?><Relationships xmlns="http://schemas.openxmlformats.org/package/2006/relationships"><Relationship Type="http://schemas.openxmlformats.org/officeDocument/2006/relationships/slideLayout" Target="/ppt/slideLayouts/slideLayout6.xml" Id="R97193886e2444721" /><Relationship Type="http://schemas.openxmlformats.org/officeDocument/2006/relationships/notesSlide" Target="/ppt/notesSlides/notesSlide4.xml" Id="Ra4da1af86694468a"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250594079f6e4b1b" /><Relationship Type="http://schemas.openxmlformats.org/officeDocument/2006/relationships/notesSlide" Target="/ppt/notesSlides/notesSlide5.xml" Id="Re7ae01e5fa2e4f8f" /></Relationships>
</file>

<file path=ppt/slides/_rels/slide6.xml.rels>&#65279;<?xml version="1.0" encoding="utf-8"?><Relationships xmlns="http://schemas.openxmlformats.org/package/2006/relationships"><Relationship Type="http://schemas.openxmlformats.org/officeDocument/2006/relationships/slideLayout" Target="/ppt/slideLayouts/slideLayout6.xml" Id="Rfe28417748b54448" /><Relationship Type="http://schemas.openxmlformats.org/officeDocument/2006/relationships/image" Target="/ppt/media/image2.jpeg" Id="R24f8129f75444e04" /><Relationship Type="http://schemas.openxmlformats.org/officeDocument/2006/relationships/image" Target="/ppt/media/image2.png" Id="R508a4805048f4500" /><Relationship Type="http://schemas.openxmlformats.org/officeDocument/2006/relationships/notesSlide" Target="/ppt/notesSlides/notesSlide6.xml" Id="R5333735d3d214f9d" /></Relationships>
</file>

<file path=ppt/slides/slide1.xml><?xml version="1.0" encoding="utf-8"?>
<p:sld xmlns:p="http://schemas.openxmlformats.org/presentationml/2006/main">
  <p:cSld>
    <p:bg>
      <p:bgPr>
        <a:solidFill xmlns:a="http://schemas.openxmlformats.org/drawingml/2006/main">
          <a:srgbClr val="F7F2E6"/>
        </a:solidFill>
      </p:bgPr>
    </p:bg>
    <p:spTree>
      <p:nvGrpSpPr>
        <p:cNvPr id="1" name=""/>
        <p:cNvGrpSpPr/>
        <p:nvPr/>
      </p:nvGrpSpPr>
      <p:grpSpPr>
        <a:xfrm xmlns:a="http://schemas.openxmlformats.org/drawingml/2006/main"/>
      </p:grpSpPr>
      <p:pic>
        <p:nvPicPr>
          <p:cNvPr id="4" name="">
            <a:extLst xmlns:a="http://schemas.openxmlformats.org/drawingml/2006/main">
              <a:ext uri="{FF2B5EF4-FFF2-40B4-BE49-F238E27FC236}">
                <a16:creationId xmlns:a16="http://schemas.microsoft.com/office/drawing/2014/main" id="{F731F41D-CE39-4EAF-85F9-38FCFDA9D12C}"/>
              </a:ext>
            </a:extLst>
          </p:cNvPr>
          <p:cNvPicPr>
            <a:picLocks xmlns:a="http://schemas.openxmlformats.org/drawingml/2006/main" noChangeAspect="1"/>
          </p:cNvPicPr>
          <p:nvPr/>
        </p:nvPicPr>
        <p:blipFill>
          <a:blip xmlns:r="http://schemas.openxmlformats.org/officeDocument/2006/relationships" xmlns:a="http://schemas.openxmlformats.org/drawingml/2006/main" r:embed="Rb59f1f35270e4dbd"/>
          <a:srcRect xmlns:a="http://schemas.openxmlformats.org/drawingml/2006/main" l="0" t="16250" r="0" b="16250"/>
          <a:stretch xmlns:a="http://schemas.openxmlformats.org/drawingml/2006/main">
            <a:fillRect l="0" t="0" r="0" b="0"/>
          </a:stretch>
        </p:blipFill>
        <p:spPr>
          <a:xfrm xmlns:a="http://schemas.openxmlformats.org/drawingml/2006/main">
            <a:off x="6858000" y="571500"/>
            <a:ext cx="4762500" cy="5715000"/>
          </a:xfrm>
          <a:prstGeom xmlns:a="http://schemas.openxmlformats.org/drawingml/2006/main" prst="rect">
            <a:avLst/>
          </a:prstGeom>
        </p:spPr>
      </p:pic>
      <p:sp>
        <p:nvSpPr>
          <p:cNvPr id="2" name="Past midnight.">
            <a:extLst xmlns:a="http://schemas.openxmlformats.org/drawingml/2006/main">
              <a:ext uri="{FF2B5EF4-FFF2-40B4-BE49-F238E27FC236}">
                <a16:creationId xmlns:a16="http://schemas.microsoft.com/office/drawing/2014/main" id="{8D369C2C-D25E-4D1A-AD14-4AF4A6BF2347}"/>
              </a:ext>
            </a:extLst>
          </p:cNvPr>
          <p:cNvSpPr>
            <a:spLocks xmlns:a="http://schemas.openxmlformats.org/drawingml/2006/main" noGrp="1"/>
          </p:cNvSpPr>
          <p:nvPr/>
        </p:nvSpPr>
        <p:spPr>
          <a:xfrm xmlns:a="http://schemas.openxmlformats.org/drawingml/2006/main">
            <a:off x="685800" y="1714500"/>
            <a:ext cx="5810250" cy="904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l">
              <a:defRPr sz="5550" b="1">
                <a:solidFill>
                  <a:srgbClr val="983408"/>
                </a:solidFill>
                <a:latin typeface="Plus Jakarta Sans"/>
                <a:ea typeface="Plus Jakarta Sans"/>
                <a:cs typeface="Plus Jakarta Sans"/>
              </a:defRPr>
            </a:defPPr>
            <a:lvl1pPr algn="l">
              <a:defRPr sz="5550" b="1">
                <a:solidFill>
                  <a:srgbClr val="983408"/>
                </a:solidFill>
                <a:latin typeface="Plus Jakarta Sans"/>
                <a:ea typeface="Plus Jakarta Sans"/>
                <a:cs typeface="Plus Jakarta Sans"/>
              </a:defRPr>
            </a:lvl1pPr>
            <a:lvl2pPr algn="l">
              <a:defRPr sz="5550" b="1">
                <a:solidFill>
                  <a:srgbClr val="983408"/>
                </a:solidFill>
                <a:latin typeface="Plus Jakarta Sans"/>
                <a:ea typeface="Plus Jakarta Sans"/>
                <a:cs typeface="Plus Jakarta Sans"/>
              </a:defRPr>
            </a:lvl2pPr>
            <a:lvl3pPr algn="l">
              <a:defRPr sz="5550" b="1">
                <a:solidFill>
                  <a:srgbClr val="983408"/>
                </a:solidFill>
                <a:latin typeface="Plus Jakarta Sans"/>
                <a:ea typeface="Plus Jakarta Sans"/>
                <a:cs typeface="Plus Jakarta Sans"/>
              </a:defRPr>
            </a:lvl3pPr>
            <a:lvl4pPr algn="l">
              <a:defRPr sz="5550" b="1">
                <a:solidFill>
                  <a:srgbClr val="983408"/>
                </a:solidFill>
                <a:latin typeface="Plus Jakarta Sans"/>
                <a:ea typeface="Plus Jakarta Sans"/>
                <a:cs typeface="Plus Jakarta Sans"/>
              </a:defRPr>
            </a:lvl4pPr>
            <a:lvl5pPr algn="l">
              <a:defRPr sz="5550" b="1">
                <a:solidFill>
                  <a:srgbClr val="983408"/>
                </a:solidFill>
                <a:latin typeface="Plus Jakarta Sans"/>
                <a:ea typeface="Plus Jakarta Sans"/>
                <a:cs typeface="Plus Jakarta Sans"/>
              </a:defRPr>
            </a:lvl5pPr>
            <a:lvl6pPr algn="l">
              <a:defRPr sz="5550" b="1">
                <a:solidFill>
                  <a:srgbClr val="983408"/>
                </a:solidFill>
                <a:latin typeface="Plus Jakarta Sans"/>
                <a:ea typeface="Plus Jakarta Sans"/>
                <a:cs typeface="Plus Jakarta Sans"/>
              </a:defRPr>
            </a:lvl6pPr>
            <a:lvl7pPr algn="l">
              <a:defRPr sz="5550" b="1">
                <a:solidFill>
                  <a:srgbClr val="983408"/>
                </a:solidFill>
                <a:latin typeface="Plus Jakarta Sans"/>
                <a:ea typeface="Plus Jakarta Sans"/>
                <a:cs typeface="Plus Jakarta Sans"/>
              </a:defRPr>
            </a:lvl7pPr>
            <a:lvl8pPr algn="l">
              <a:defRPr sz="5550" b="1">
                <a:solidFill>
                  <a:srgbClr val="983408"/>
                </a:solidFill>
                <a:latin typeface="Plus Jakarta Sans"/>
                <a:ea typeface="Plus Jakarta Sans"/>
                <a:cs typeface="Plus Jakarta Sans"/>
              </a:defRPr>
            </a:lvl8pPr>
            <a:lvl9pPr algn="l">
              <a:defRPr sz="5550" b="1">
                <a:solidFill>
                  <a:srgbClr val="983408"/>
                </a:solidFill>
                <a:latin typeface="Plus Jakarta Sans"/>
                <a:ea typeface="Plus Jakarta Sans"/>
                <a:cs typeface="Plus Jakarta Sans"/>
              </a:defRPr>
            </a:lvl9pPr>
          </a:lstStyle>
          <a:p xmlns:a="http://schemas.openxmlformats.org/drawingml/2006/main">
            <a:pPr algn="l">
              <a:defRPr sz="5550" b="1">
                <a:solidFill>
                  <a:srgbClr val="983408"/>
                </a:solidFill>
                <a:latin typeface="Plus Jakarta Sans"/>
                <a:ea typeface="Plus Jakarta Sans"/>
                <a:cs typeface="Plus Jakarta Sans"/>
              </a:defRPr>
            </a:pPr>
            <a:r>
              <a:rPr sz="5550" b="1">
                <a:solidFill>
                  <a:srgbClr val="983408"/>
                </a:solidFill>
                <a:latin typeface="Plus Jakarta Sans"/>
                <a:ea typeface="Plus Jakarta Sans"/>
                <a:cs typeface="Plus Jakarta Sans"/>
              </a:rPr>
              <a:t>Past midnight.</a:t>
            </a:r>
          </a:p>
        </p:txBody>
      </p:sp>
      <p:sp>
        <p:nvSpPr>
          <p:cNvPr id="3" name="Still answering inquiries.">
            <a:extLst xmlns:a="http://schemas.openxmlformats.org/drawingml/2006/main">
              <a:ext uri="{FF2B5EF4-FFF2-40B4-BE49-F238E27FC236}">
                <a16:creationId xmlns:a16="http://schemas.microsoft.com/office/drawing/2014/main" id="{027B1898-D213-4208-A299-AB43CB0163BB}"/>
              </a:ext>
            </a:extLst>
          </p:cNvPr>
          <p:cNvSpPr>
            <a:spLocks xmlns:a="http://schemas.openxmlformats.org/drawingml/2006/main" noGrp="1"/>
          </p:cNvSpPr>
          <p:nvPr/>
        </p:nvSpPr>
        <p:spPr>
          <a:xfrm xmlns:a="http://schemas.openxmlformats.org/drawingml/2006/main">
            <a:off x="685800" y="2667000"/>
            <a:ext cx="5810250" cy="1905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l">
              <a:defRPr sz="5550" b="1">
                <a:solidFill>
                  <a:srgbClr val="191611"/>
                </a:solidFill>
                <a:latin typeface="Plus Jakarta Sans"/>
                <a:ea typeface="Plus Jakarta Sans"/>
                <a:cs typeface="Plus Jakarta Sans"/>
              </a:defRPr>
            </a:defPPr>
            <a:lvl1pPr algn="l">
              <a:defRPr sz="5550" b="1">
                <a:solidFill>
                  <a:srgbClr val="191611"/>
                </a:solidFill>
                <a:latin typeface="Plus Jakarta Sans"/>
                <a:ea typeface="Plus Jakarta Sans"/>
                <a:cs typeface="Plus Jakarta Sans"/>
              </a:defRPr>
            </a:lvl1pPr>
            <a:lvl2pPr algn="l">
              <a:defRPr sz="5550" b="1">
                <a:solidFill>
                  <a:srgbClr val="191611"/>
                </a:solidFill>
                <a:latin typeface="Plus Jakarta Sans"/>
                <a:ea typeface="Plus Jakarta Sans"/>
                <a:cs typeface="Plus Jakarta Sans"/>
              </a:defRPr>
            </a:lvl2pPr>
            <a:lvl3pPr algn="l">
              <a:defRPr sz="5550" b="1">
                <a:solidFill>
                  <a:srgbClr val="191611"/>
                </a:solidFill>
                <a:latin typeface="Plus Jakarta Sans"/>
                <a:ea typeface="Plus Jakarta Sans"/>
                <a:cs typeface="Plus Jakarta Sans"/>
              </a:defRPr>
            </a:lvl3pPr>
            <a:lvl4pPr algn="l">
              <a:defRPr sz="5550" b="1">
                <a:solidFill>
                  <a:srgbClr val="191611"/>
                </a:solidFill>
                <a:latin typeface="Plus Jakarta Sans"/>
                <a:ea typeface="Plus Jakarta Sans"/>
                <a:cs typeface="Plus Jakarta Sans"/>
              </a:defRPr>
            </a:lvl4pPr>
            <a:lvl5pPr algn="l">
              <a:defRPr sz="5550" b="1">
                <a:solidFill>
                  <a:srgbClr val="191611"/>
                </a:solidFill>
                <a:latin typeface="Plus Jakarta Sans"/>
                <a:ea typeface="Plus Jakarta Sans"/>
                <a:cs typeface="Plus Jakarta Sans"/>
              </a:defRPr>
            </a:lvl5pPr>
            <a:lvl6pPr algn="l">
              <a:defRPr sz="5550" b="1">
                <a:solidFill>
                  <a:srgbClr val="191611"/>
                </a:solidFill>
                <a:latin typeface="Plus Jakarta Sans"/>
                <a:ea typeface="Plus Jakarta Sans"/>
                <a:cs typeface="Plus Jakarta Sans"/>
              </a:defRPr>
            </a:lvl6pPr>
            <a:lvl7pPr algn="l">
              <a:defRPr sz="5550" b="1">
                <a:solidFill>
                  <a:srgbClr val="191611"/>
                </a:solidFill>
                <a:latin typeface="Plus Jakarta Sans"/>
                <a:ea typeface="Plus Jakarta Sans"/>
                <a:cs typeface="Plus Jakarta Sans"/>
              </a:defRPr>
            </a:lvl7pPr>
            <a:lvl8pPr algn="l">
              <a:defRPr sz="5550" b="1">
                <a:solidFill>
                  <a:srgbClr val="191611"/>
                </a:solidFill>
                <a:latin typeface="Plus Jakarta Sans"/>
                <a:ea typeface="Plus Jakarta Sans"/>
                <a:cs typeface="Plus Jakarta Sans"/>
              </a:defRPr>
            </a:lvl8pPr>
            <a:lvl9pPr algn="l">
              <a:defRPr sz="5550" b="1">
                <a:solidFill>
                  <a:srgbClr val="191611"/>
                </a:solidFill>
                <a:latin typeface="Plus Jakarta Sans"/>
                <a:ea typeface="Plus Jakarta Sans"/>
                <a:cs typeface="Plus Jakarta Sans"/>
              </a:defRPr>
            </a:lvl9pPr>
          </a:lstStyle>
          <a:p xmlns:a="http://schemas.openxmlformats.org/drawingml/2006/main">
            <a:pPr algn="l">
              <a:defRPr sz="5550" b="1">
                <a:solidFill>
                  <a:srgbClr val="191611"/>
                </a:solidFill>
                <a:latin typeface="Plus Jakarta Sans"/>
                <a:ea typeface="Plus Jakarta Sans"/>
                <a:cs typeface="Plus Jakarta Sans"/>
              </a:defRPr>
            </a:pPr>
            <a:r>
              <a:rPr sz="5550" b="1">
                <a:solidFill>
                  <a:srgbClr val="191611"/>
                </a:solidFill>
                <a:latin typeface="Plus Jakarta Sans"/>
                <a:ea typeface="Plus Jakarta Sans"/>
                <a:cs typeface="Plus Jakarta Sans"/>
              </a:rPr>
              <a:t>Still answering</a:t>
            </a:r>
          </a:p>
          <a:p xmlns:a="http://schemas.openxmlformats.org/drawingml/2006/main">
            <a:pPr algn="l">
              <a:defRPr sz="5550" b="1">
                <a:solidFill>
                  <a:srgbClr val="191611"/>
                </a:solidFill>
                <a:latin typeface="Plus Jakarta Sans"/>
                <a:ea typeface="Plus Jakarta Sans"/>
                <a:cs typeface="Plus Jakarta Sans"/>
              </a:defRPr>
            </a:pPr>
            <a:r>
              <a:rPr sz="5550" b="1">
                <a:solidFill>
                  <a:srgbClr val="191611"/>
                </a:solidFill>
                <a:latin typeface="Plus Jakarta Sans"/>
                <a:ea typeface="Plus Jakarta Sans"/>
                <a:cs typeface="Plus Jakarta Sans"/>
              </a:rPr>
              <a:t>inquiries.</a:t>
            </a:r>
          </a:p>
        </p:txBody>
      </p:sp>
    </p:spTree>
    <p:extLst>
      <p:ext uri="{BB962C8B-B14F-4D97-AF65-F5344CB8AC3E}">
        <p14:creationId xmlns:p14="http://schemas.microsoft.com/office/powerpoint/2010/main" val="1066982319"/>
      </p:ext>
    </p:extLst>
  </p:cSld>
</p:sld>
</file>

<file path=ppt/slides/slide2.xml><?xml version="1.0" encoding="utf-8"?>
<p:sld xmlns:p="http://schemas.openxmlformats.org/presentationml/2006/main">
  <p:cSld>
    <p:bg>
      <p:bgPr>
        <a:solidFill xmlns:a="http://schemas.openxmlformats.org/drawingml/2006/main">
          <a:srgbClr val="F7F2E6"/>
        </a:solidFill>
      </p:bgPr>
    </p:bg>
    <p:spTree>
      <p:nvGrpSpPr>
        <p:cNvPr id="1" name=""/>
        <p:cNvGrpSpPr/>
        <p:nvPr/>
      </p:nvGrpSpPr>
      <p:grpSpPr>
        <a:xfrm xmlns:a="http://schemas.openxmlformats.org/drawingml/2006/main"/>
      </p:grpSpPr>
      <p:pic>
        <p:nvPicPr>
          <p:cNvPr id="3" name="">
            <a:extLst xmlns:a="http://schemas.openxmlformats.org/drawingml/2006/main">
              <a:ext uri="{FF2B5EF4-FFF2-40B4-BE49-F238E27FC236}">
                <a16:creationId xmlns:a16="http://schemas.microsoft.com/office/drawing/2014/main" id="{08BCBAD0-2CC8-40A4-967A-CF570BDC1D97}"/>
              </a:ext>
            </a:extLst>
          </p:cNvPr>
          <p:cNvPicPr>
            <a:picLocks xmlns:a="http://schemas.openxmlformats.org/drawingml/2006/main" noChangeAspect="1"/>
          </p:cNvPicPr>
          <p:nvPr/>
        </p:nvPicPr>
        <p:blipFill>
          <a:blip xmlns:r="http://schemas.openxmlformats.org/officeDocument/2006/relationships" xmlns:a="http://schemas.openxmlformats.org/drawingml/2006/main" r:embed="R01e377ec2d224eae"/>
          <a:srcRect xmlns:a="http://schemas.openxmlformats.org/drawingml/2006/main" l="5729" t="0" r="5729" b="0"/>
          <a:stretch xmlns:a="http://schemas.openxmlformats.org/drawingml/2006/main">
            <a:fillRect l="0" t="0" r="0" b="0"/>
          </a:stretch>
        </p:blipFill>
        <p:spPr>
          <a:xfrm xmlns:a="http://schemas.openxmlformats.org/drawingml/2006/main">
            <a:off x="7620000" y="0"/>
            <a:ext cx="4572000" cy="6858000"/>
          </a:xfrm>
          <a:prstGeom xmlns:a="http://schemas.openxmlformats.org/drawingml/2006/main" prst="rect">
            <a:avLst/>
          </a:prstGeom>
        </p:spPr>
      </p:pic>
      <p:sp>
        <p:nvSpPr>
          <p:cNvPr id="2" name="Providing a home carries worries, too.">
            <a:extLst xmlns:a="http://schemas.openxmlformats.org/drawingml/2006/main">
              <a:ext uri="{FF2B5EF4-FFF2-40B4-BE49-F238E27FC236}">
                <a16:creationId xmlns:a16="http://schemas.microsoft.com/office/drawing/2014/main" id="{8496E1A2-D00F-4DEF-A77D-C639A07D660D}"/>
              </a:ext>
            </a:extLst>
          </p:cNvPr>
          <p:cNvSpPr>
            <a:spLocks xmlns:a="http://schemas.openxmlformats.org/drawingml/2006/main" noGrp="1"/>
          </p:cNvSpPr>
          <p:nvPr/>
        </p:nvSpPr>
        <p:spPr>
          <a:xfrm xmlns:a="http://schemas.openxmlformats.org/drawingml/2006/main">
            <a:off x="685800" y="1571625"/>
            <a:ext cx="6572250" cy="3524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l">
              <a:defRPr sz="5250" b="1">
                <a:solidFill>
                  <a:srgbClr val="191611"/>
                </a:solidFill>
                <a:latin typeface="Plus Jakarta Sans"/>
                <a:ea typeface="Plus Jakarta Sans"/>
                <a:cs typeface="Plus Jakarta Sans"/>
              </a:defRPr>
            </a:defPPr>
            <a:lvl1pPr algn="l">
              <a:defRPr sz="5250" b="1">
                <a:solidFill>
                  <a:srgbClr val="191611"/>
                </a:solidFill>
                <a:latin typeface="Plus Jakarta Sans"/>
                <a:ea typeface="Plus Jakarta Sans"/>
                <a:cs typeface="Plus Jakarta Sans"/>
              </a:defRPr>
            </a:lvl1pPr>
            <a:lvl2pPr algn="l">
              <a:defRPr sz="5250" b="1">
                <a:solidFill>
                  <a:srgbClr val="191611"/>
                </a:solidFill>
                <a:latin typeface="Plus Jakarta Sans"/>
                <a:ea typeface="Plus Jakarta Sans"/>
                <a:cs typeface="Plus Jakarta Sans"/>
              </a:defRPr>
            </a:lvl2pPr>
            <a:lvl3pPr algn="l">
              <a:defRPr sz="5250" b="1">
                <a:solidFill>
                  <a:srgbClr val="191611"/>
                </a:solidFill>
                <a:latin typeface="Plus Jakarta Sans"/>
                <a:ea typeface="Plus Jakarta Sans"/>
                <a:cs typeface="Plus Jakarta Sans"/>
              </a:defRPr>
            </a:lvl3pPr>
            <a:lvl4pPr algn="l">
              <a:defRPr sz="5250" b="1">
                <a:solidFill>
                  <a:srgbClr val="191611"/>
                </a:solidFill>
                <a:latin typeface="Plus Jakarta Sans"/>
                <a:ea typeface="Plus Jakarta Sans"/>
                <a:cs typeface="Plus Jakarta Sans"/>
              </a:defRPr>
            </a:lvl4pPr>
            <a:lvl5pPr algn="l">
              <a:defRPr sz="5250" b="1">
                <a:solidFill>
                  <a:srgbClr val="191611"/>
                </a:solidFill>
                <a:latin typeface="Plus Jakarta Sans"/>
                <a:ea typeface="Plus Jakarta Sans"/>
                <a:cs typeface="Plus Jakarta Sans"/>
              </a:defRPr>
            </a:lvl5pPr>
            <a:lvl6pPr algn="l">
              <a:defRPr sz="5250" b="1">
                <a:solidFill>
                  <a:srgbClr val="191611"/>
                </a:solidFill>
                <a:latin typeface="Plus Jakarta Sans"/>
                <a:ea typeface="Plus Jakarta Sans"/>
                <a:cs typeface="Plus Jakarta Sans"/>
              </a:defRPr>
            </a:lvl6pPr>
            <a:lvl7pPr algn="l">
              <a:defRPr sz="5250" b="1">
                <a:solidFill>
                  <a:srgbClr val="191611"/>
                </a:solidFill>
                <a:latin typeface="Plus Jakarta Sans"/>
                <a:ea typeface="Plus Jakarta Sans"/>
                <a:cs typeface="Plus Jakarta Sans"/>
              </a:defRPr>
            </a:lvl7pPr>
            <a:lvl8pPr algn="l">
              <a:defRPr sz="5250" b="1">
                <a:solidFill>
                  <a:srgbClr val="191611"/>
                </a:solidFill>
                <a:latin typeface="Plus Jakarta Sans"/>
                <a:ea typeface="Plus Jakarta Sans"/>
                <a:cs typeface="Plus Jakarta Sans"/>
              </a:defRPr>
            </a:lvl8pPr>
            <a:lvl9pPr algn="l">
              <a:defRPr sz="5250" b="1">
                <a:solidFill>
                  <a:srgbClr val="191611"/>
                </a:solidFill>
                <a:latin typeface="Plus Jakarta Sans"/>
                <a:ea typeface="Plus Jakarta Sans"/>
                <a:cs typeface="Plus Jakarta Sans"/>
              </a:defRPr>
            </a:lvl9pPr>
          </a:lstStyle>
          <a:p xmlns:a="http://schemas.openxmlformats.org/drawingml/2006/main">
            <a:pPr algn="l">
              <a:defRPr sz="5250" b="1">
                <a:solidFill>
                  <a:srgbClr val="191611"/>
                </a:solidFill>
                <a:latin typeface="Plus Jakarta Sans"/>
                <a:ea typeface="Plus Jakarta Sans"/>
                <a:cs typeface="Plus Jakarta Sans"/>
              </a:defRPr>
            </a:pPr>
            <a:r>
              <a:rPr sz="5250" b="1">
                <a:solidFill>
                  <a:srgbClr val="191611"/>
                </a:solidFill>
                <a:latin typeface="Plus Jakarta Sans"/>
                <a:ea typeface="Plus Jakarta Sans"/>
                <a:cs typeface="Plus Jakarta Sans"/>
              </a:rPr>
              <a:t>Providing a home</a:t>
            </a:r>
          </a:p>
          <a:p xmlns:a="http://schemas.openxmlformats.org/drawingml/2006/main">
            <a:pPr algn="l">
              <a:defRPr sz="5250" b="1">
                <a:solidFill>
                  <a:srgbClr val="191611"/>
                </a:solidFill>
                <a:latin typeface="Plus Jakarta Sans"/>
                <a:ea typeface="Plus Jakarta Sans"/>
                <a:cs typeface="Plus Jakarta Sans"/>
              </a:defRPr>
            </a:pPr>
            <a:r>
              <a:rPr sz="5250" b="1">
                <a:solidFill>
                  <a:srgbClr val="191611"/>
                </a:solidFill>
                <a:latin typeface="Plus Jakarta Sans"/>
                <a:ea typeface="Plus Jakarta Sans"/>
                <a:cs typeface="Plus Jakarta Sans"/>
              </a:rPr>
              <a:t>carries worries,</a:t>
            </a:r>
          </a:p>
          <a:p xmlns:a="http://schemas.openxmlformats.org/drawingml/2006/main">
            <a:pPr algn="l">
              <a:defRPr sz="5250" b="1">
                <a:solidFill>
                  <a:srgbClr val="191611"/>
                </a:solidFill>
                <a:latin typeface="Plus Jakarta Sans"/>
                <a:ea typeface="Plus Jakarta Sans"/>
                <a:cs typeface="Plus Jakarta Sans"/>
              </a:defRPr>
            </a:pPr>
            <a:r>
              <a:rPr sz="5250" b="1">
                <a:solidFill>
                  <a:srgbClr val="191611"/>
                </a:solidFill>
                <a:latin typeface="Plus Jakarta Sans"/>
                <a:ea typeface="Plus Jakarta Sans"/>
                <a:cs typeface="Plus Jakarta Sans"/>
              </a:rPr>
              <a:t>too.</a:t>
            </a:r>
          </a:p>
        </p:txBody>
      </p:sp>
    </p:spTree>
    <p:extLst>
      <p:ext uri="{BB962C8B-B14F-4D97-AF65-F5344CB8AC3E}">
        <p14:creationId xmlns:p14="http://schemas.microsoft.com/office/powerpoint/2010/main" val="1865227094"/>
      </p:ext>
    </p:extLst>
  </p:cSld>
</p:sld>
</file>

<file path=ppt/slides/slide3.xml><?xml version="1.0" encoding="utf-8"?>
<p:sld xmlns:p="http://schemas.openxmlformats.org/presentationml/2006/main">
  <p:cSld>
    <p:bg>
      <p:bgPr>
        <a:solidFill xmlns:a="http://schemas.openxmlformats.org/drawingml/2006/main">
          <a:srgbClr val="F7F2E6"/>
        </a:solidFill>
      </p:bgPr>
    </p:bg>
    <p:spTree>
      <p:nvGrpSpPr>
        <p:cNvPr id="1" name=""/>
        <p:cNvGrpSpPr/>
        <p:nvPr/>
      </p:nvGrpSpPr>
      <p:grpSpPr>
        <a:xfrm xmlns:a="http://schemas.openxmlformats.org/drawingml/2006/main"/>
      </p:grpSpPr>
      <p:sp>
        <p:nvSpPr>
          <p:cNvPr id="4" name="That’s where Kubo comes in.">
            <a:extLst xmlns:a="http://schemas.openxmlformats.org/drawingml/2006/main">
              <a:ext uri="{FF2B5EF4-FFF2-40B4-BE49-F238E27FC236}">
                <a16:creationId xmlns:a16="http://schemas.microsoft.com/office/drawing/2014/main" id="{81A6F84E-4C16-441A-8CA4-7B2859AADAB0}"/>
              </a:ext>
            </a:extLst>
          </p:cNvPr>
          <p:cNvSpPr>
            <a:spLocks xmlns:a="http://schemas.openxmlformats.org/drawingml/2006/main" noGrp="1"/>
          </p:cNvSpPr>
          <p:nvPr/>
        </p:nvSpPr>
        <p:spPr>
          <a:xfrm xmlns:a="http://schemas.openxmlformats.org/drawingml/2006/main">
            <a:off x="685800" y="1905000"/>
            <a:ext cx="6858000" cy="2857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l">
              <a:defRPr sz="5850" b="1">
                <a:solidFill>
                  <a:srgbClr val="191611"/>
                </a:solidFill>
                <a:latin typeface="Plus Jakarta Sans"/>
                <a:ea typeface="Plus Jakarta Sans"/>
                <a:cs typeface="Plus Jakarta Sans"/>
              </a:defRPr>
            </a:defPPr>
            <a:lvl1pPr algn="l">
              <a:defRPr sz="5850" b="1">
                <a:solidFill>
                  <a:srgbClr val="191611"/>
                </a:solidFill>
                <a:latin typeface="Plus Jakarta Sans"/>
                <a:ea typeface="Plus Jakarta Sans"/>
                <a:cs typeface="Plus Jakarta Sans"/>
              </a:defRPr>
            </a:lvl1pPr>
            <a:lvl2pPr algn="l">
              <a:defRPr sz="5850" b="1">
                <a:solidFill>
                  <a:srgbClr val="191611"/>
                </a:solidFill>
                <a:latin typeface="Plus Jakarta Sans"/>
                <a:ea typeface="Plus Jakarta Sans"/>
                <a:cs typeface="Plus Jakarta Sans"/>
              </a:defRPr>
            </a:lvl2pPr>
            <a:lvl3pPr algn="l">
              <a:defRPr sz="5850" b="1">
                <a:solidFill>
                  <a:srgbClr val="191611"/>
                </a:solidFill>
                <a:latin typeface="Plus Jakarta Sans"/>
                <a:ea typeface="Plus Jakarta Sans"/>
                <a:cs typeface="Plus Jakarta Sans"/>
              </a:defRPr>
            </a:lvl3pPr>
            <a:lvl4pPr algn="l">
              <a:defRPr sz="5850" b="1">
                <a:solidFill>
                  <a:srgbClr val="191611"/>
                </a:solidFill>
                <a:latin typeface="Plus Jakarta Sans"/>
                <a:ea typeface="Plus Jakarta Sans"/>
                <a:cs typeface="Plus Jakarta Sans"/>
              </a:defRPr>
            </a:lvl4pPr>
            <a:lvl5pPr algn="l">
              <a:defRPr sz="5850" b="1">
                <a:solidFill>
                  <a:srgbClr val="191611"/>
                </a:solidFill>
                <a:latin typeface="Plus Jakarta Sans"/>
                <a:ea typeface="Plus Jakarta Sans"/>
                <a:cs typeface="Plus Jakarta Sans"/>
              </a:defRPr>
            </a:lvl5pPr>
            <a:lvl6pPr algn="l">
              <a:defRPr sz="5850" b="1">
                <a:solidFill>
                  <a:srgbClr val="191611"/>
                </a:solidFill>
                <a:latin typeface="Plus Jakarta Sans"/>
                <a:ea typeface="Plus Jakarta Sans"/>
                <a:cs typeface="Plus Jakarta Sans"/>
              </a:defRPr>
            </a:lvl6pPr>
            <a:lvl7pPr algn="l">
              <a:defRPr sz="5850" b="1">
                <a:solidFill>
                  <a:srgbClr val="191611"/>
                </a:solidFill>
                <a:latin typeface="Plus Jakarta Sans"/>
                <a:ea typeface="Plus Jakarta Sans"/>
                <a:cs typeface="Plus Jakarta Sans"/>
              </a:defRPr>
            </a:lvl7pPr>
            <a:lvl8pPr algn="l">
              <a:defRPr sz="5850" b="1">
                <a:solidFill>
                  <a:srgbClr val="191611"/>
                </a:solidFill>
                <a:latin typeface="Plus Jakarta Sans"/>
                <a:ea typeface="Plus Jakarta Sans"/>
                <a:cs typeface="Plus Jakarta Sans"/>
              </a:defRPr>
            </a:lvl8pPr>
            <a:lvl9pPr algn="l">
              <a:defRPr sz="5850" b="1">
                <a:solidFill>
                  <a:srgbClr val="191611"/>
                </a:solidFill>
                <a:latin typeface="Plus Jakarta Sans"/>
                <a:ea typeface="Plus Jakarta Sans"/>
                <a:cs typeface="Plus Jakarta Sans"/>
              </a:defRPr>
            </a:lvl9pPr>
          </a:lstStyle>
          <a:p xmlns:a="http://schemas.openxmlformats.org/drawingml/2006/main">
            <a:pPr algn="l">
              <a:defRPr sz="5850" b="1">
                <a:solidFill>
                  <a:srgbClr val="191611"/>
                </a:solidFill>
                <a:latin typeface="Plus Jakarta Sans"/>
                <a:ea typeface="Plus Jakarta Sans"/>
                <a:cs typeface="Plus Jakarta Sans"/>
              </a:defRPr>
            </a:pPr>
            <a:r>
              <a:rPr sz="5850" b="1">
                <a:solidFill>
                  <a:srgbClr val="191611"/>
                </a:solidFill>
                <a:latin typeface="Plus Jakarta Sans"/>
                <a:ea typeface="Plus Jakarta Sans"/>
                <a:cs typeface="Plus Jakarta Sans"/>
              </a:rPr>
              <a:t>That’s where</a:t>
            </a:r>
          </a:p>
          <a:p xmlns:a="http://schemas.openxmlformats.org/drawingml/2006/main">
            <a:pPr algn="l">
              <a:defRPr sz="5850" b="1">
                <a:solidFill>
                  <a:srgbClr val="191611"/>
                </a:solidFill>
                <a:latin typeface="Plus Jakarta Sans"/>
                <a:ea typeface="Plus Jakarta Sans"/>
                <a:cs typeface="Plus Jakarta Sans"/>
              </a:defRPr>
            </a:pPr>
            <a:r>
              <a:rPr sz="5850" b="1">
                <a:solidFill>
                  <a:srgbClr val="191611"/>
                </a:solidFill>
                <a:latin typeface="Plus Jakarta Sans"/>
                <a:ea typeface="Plus Jakarta Sans"/>
                <a:cs typeface="Plus Jakarta Sans"/>
              </a:rPr>
              <a:t>Kubo comes in.</a:t>
            </a:r>
          </a:p>
        </p:txBody>
      </p:sp>
      <p:sp>
        <p:nvSpPr>
          <p:cNvPr id="2" name="https://kubo.community">
            <a:extLst xmlns:a="http://schemas.openxmlformats.org/drawingml/2006/main">
              <a:ext uri="{FF2B5EF4-FFF2-40B4-BE49-F238E27FC236}">
                <a16:creationId xmlns:a16="http://schemas.microsoft.com/office/drawing/2014/main" id="{D275DEA5-78D4-4D1A-B818-679C49FD4372}"/>
              </a:ext>
            </a:extLst>
          </p:cNvPr>
          <p:cNvSpPr>
            <a:spLocks xmlns:a="http://schemas.openxmlformats.org/drawingml/2006/main" noGrp="1"/>
          </p:cNvSpPr>
          <p:nvPr/>
        </p:nvSpPr>
        <p:spPr>
          <a:xfrm xmlns:a="http://schemas.openxmlformats.org/drawingml/2006/main">
            <a:off x="685800" y="4800600"/>
            <a:ext cx="68580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l">
              <a:defRPr sz="2250" b="0">
                <a:solidFill>
                  <a:srgbClr val="983408"/>
                </a:solidFill>
                <a:latin typeface="Plus Jakarta Sans"/>
                <a:ea typeface="Plus Jakarta Sans"/>
                <a:cs typeface="Plus Jakarta Sans"/>
              </a:defRPr>
            </a:defPPr>
            <a:lvl1pPr algn="l">
              <a:defRPr sz="2250" b="0">
                <a:solidFill>
                  <a:srgbClr val="983408"/>
                </a:solidFill>
                <a:latin typeface="Plus Jakarta Sans"/>
                <a:ea typeface="Plus Jakarta Sans"/>
                <a:cs typeface="Plus Jakarta Sans"/>
              </a:defRPr>
            </a:lvl1pPr>
            <a:lvl2pPr algn="l">
              <a:defRPr sz="2250" b="0">
                <a:solidFill>
                  <a:srgbClr val="983408"/>
                </a:solidFill>
                <a:latin typeface="Plus Jakarta Sans"/>
                <a:ea typeface="Plus Jakarta Sans"/>
                <a:cs typeface="Plus Jakarta Sans"/>
              </a:defRPr>
            </a:lvl2pPr>
            <a:lvl3pPr algn="l">
              <a:defRPr sz="2250" b="0">
                <a:solidFill>
                  <a:srgbClr val="983408"/>
                </a:solidFill>
                <a:latin typeface="Plus Jakarta Sans"/>
                <a:ea typeface="Plus Jakarta Sans"/>
                <a:cs typeface="Plus Jakarta Sans"/>
              </a:defRPr>
            </a:lvl3pPr>
            <a:lvl4pPr algn="l">
              <a:defRPr sz="2250" b="0">
                <a:solidFill>
                  <a:srgbClr val="983408"/>
                </a:solidFill>
                <a:latin typeface="Plus Jakarta Sans"/>
                <a:ea typeface="Plus Jakarta Sans"/>
                <a:cs typeface="Plus Jakarta Sans"/>
              </a:defRPr>
            </a:lvl4pPr>
            <a:lvl5pPr algn="l">
              <a:defRPr sz="2250" b="0">
                <a:solidFill>
                  <a:srgbClr val="983408"/>
                </a:solidFill>
                <a:latin typeface="Plus Jakarta Sans"/>
                <a:ea typeface="Plus Jakarta Sans"/>
                <a:cs typeface="Plus Jakarta Sans"/>
              </a:defRPr>
            </a:lvl5pPr>
            <a:lvl6pPr algn="l">
              <a:defRPr sz="2250" b="0">
                <a:solidFill>
                  <a:srgbClr val="983408"/>
                </a:solidFill>
                <a:latin typeface="Plus Jakarta Sans"/>
                <a:ea typeface="Plus Jakarta Sans"/>
                <a:cs typeface="Plus Jakarta Sans"/>
              </a:defRPr>
            </a:lvl6pPr>
            <a:lvl7pPr algn="l">
              <a:defRPr sz="2250" b="0">
                <a:solidFill>
                  <a:srgbClr val="983408"/>
                </a:solidFill>
                <a:latin typeface="Plus Jakarta Sans"/>
                <a:ea typeface="Plus Jakarta Sans"/>
                <a:cs typeface="Plus Jakarta Sans"/>
              </a:defRPr>
            </a:lvl7pPr>
            <a:lvl8pPr algn="l">
              <a:defRPr sz="2250" b="0">
                <a:solidFill>
                  <a:srgbClr val="983408"/>
                </a:solidFill>
                <a:latin typeface="Plus Jakarta Sans"/>
                <a:ea typeface="Plus Jakarta Sans"/>
                <a:cs typeface="Plus Jakarta Sans"/>
              </a:defRPr>
            </a:lvl8pPr>
            <a:lvl9pPr algn="l">
              <a:defRPr sz="2250" b="0">
                <a:solidFill>
                  <a:srgbClr val="983408"/>
                </a:solidFill>
                <a:latin typeface="Plus Jakarta Sans"/>
                <a:ea typeface="Plus Jakarta Sans"/>
                <a:cs typeface="Plus Jakarta Sans"/>
              </a:defRPr>
            </a:lvl9pPr>
          </a:lstStyle>
          <a:p xmlns:a="http://schemas.openxmlformats.org/drawingml/2006/main">
            <a:pPr algn="l">
              <a:defRPr sz="2250" b="0">
                <a:solidFill>
                  <a:srgbClr val="983408"/>
                </a:solidFill>
                <a:latin typeface="Plus Jakarta Sans"/>
                <a:ea typeface="Plus Jakarta Sans"/>
                <a:cs typeface="Plus Jakarta Sans"/>
              </a:defRPr>
            </a:pPr>
            <a:r>
              <a:rPr sz="2250" b="0">
                <a:solidFill>
                  <a:srgbClr val="983408"/>
                </a:solidFill>
                <a:latin typeface="Plus Jakarta Sans"/>
                <a:ea typeface="Plus Jakarta Sans"/>
                <a:cs typeface="Plus Jakarta Sans"/>
                <a:hlinkClick xmlns:r="http://schemas.openxmlformats.org/officeDocument/2006/relationships" r:id="Rd9e20bada6c549c4">
                  <a:extLst>
                    <a:ext uri="{A12FA001-AC4F-418D-AE19-62706E023703}">
                      <ahyp:hlinkClr xmlns:ahyp="http://schemas.microsoft.com/office/drawing/2018/hyperlinkcolor" val="tx"/>
                    </a:ext>
                  </a:extLst>
                </a:hlinkClick>
              </a:rPr>
              <a:t>https://kubo.community</a:t>
            </a:r>
          </a:p>
        </p:txBody>
      </p:sp>
      <p:pic>
        <p:nvPicPr>
          <p:cNvPr id="3" name="">
            <a:extLst xmlns:a="http://schemas.openxmlformats.org/drawingml/2006/main">
              <a:ext uri="{FF2B5EF4-FFF2-40B4-BE49-F238E27FC236}">
                <a16:creationId xmlns:a16="http://schemas.microsoft.com/office/drawing/2014/main" id="{1649703A-0E2A-460D-89D9-3ECF387E9E94}"/>
              </a:ext>
            </a:extLst>
          </p:cNvPr>
          <p:cNvPicPr>
            <a:picLocks xmlns:a="http://schemas.openxmlformats.org/drawingml/2006/main" noChangeAspect="1"/>
          </p:cNvPicPr>
          <p:nvPr/>
        </p:nvPicPr>
        <p:blipFill>
          <a:blip xmlns:r="http://schemas.openxmlformats.org/officeDocument/2006/relationships" xmlns:a="http://schemas.openxmlformats.org/drawingml/2006/main" r:embed="Rc49972e807a14ae5"/>
          <a:stretch xmlns:a="http://schemas.openxmlformats.org/drawingml/2006/main"/>
        </p:blipFill>
        <p:spPr>
          <a:xfrm xmlns:a="http://schemas.openxmlformats.org/drawingml/2006/main">
            <a:off x="8420100" y="459327"/>
            <a:ext cx="2743200" cy="5939347"/>
          </a:xfrm>
          <a:prstGeom xmlns:a="http://schemas.openxmlformats.org/drawingml/2006/main" prst="rect">
            <a:avLst/>
          </a:prstGeom>
        </p:spPr>
      </p:pic>
    </p:spTree>
    <p:extLst>
      <p:ext uri="{BB962C8B-B14F-4D97-AF65-F5344CB8AC3E}">
        <p14:creationId xmlns:p14="http://schemas.microsoft.com/office/powerpoint/2010/main" val="1619381343"/>
      </p:ext>
    </p:extLst>
  </p:cSld>
</p:sld>
</file>

<file path=ppt/slides/slide4.xml><?xml version="1.0" encoding="utf-8"?>
<p:sld xmlns:p="http://schemas.openxmlformats.org/presentationml/2006/main">
  <p:cSld>
    <p:bg>
      <p:bgPr>
        <a:solidFill xmlns:a="http://schemas.openxmlformats.org/drawingml/2006/main">
          <a:srgbClr val="983408"/>
        </a:solidFill>
      </p:bgPr>
    </p:bg>
    <p:spTree>
      <p:nvGrpSpPr>
        <p:cNvPr id="1" name=""/>
        <p:cNvGrpSpPr/>
        <p:nvPr/>
      </p:nvGrpSpPr>
      <p:grpSpPr>
        <a:xfrm xmlns:a="http://schemas.openxmlformats.org/drawingml/2006/main"/>
      </p:grpSpPr>
      <p:sp>
        <p:nvSpPr>
          <p:cNvPr id="3" name="40">
            <a:extLst xmlns:a="http://schemas.openxmlformats.org/drawingml/2006/main">
              <a:ext uri="{FF2B5EF4-FFF2-40B4-BE49-F238E27FC236}">
                <a16:creationId xmlns:a16="http://schemas.microsoft.com/office/drawing/2014/main" id="{C0C695CB-7FBE-4EEF-AD39-F08E620ADACA}"/>
              </a:ext>
            </a:extLst>
          </p:cNvPr>
          <p:cNvSpPr>
            <a:spLocks xmlns:a="http://schemas.openxmlformats.org/drawingml/2006/main" noGrp="1"/>
          </p:cNvSpPr>
          <p:nvPr/>
        </p:nvSpPr>
        <p:spPr>
          <a:xfrm xmlns:a="http://schemas.openxmlformats.org/drawingml/2006/main">
            <a:off x="685800" y="333375"/>
            <a:ext cx="10820400" cy="442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ctr">
              <a:defRPr sz="30750" b="1">
                <a:solidFill>
                  <a:srgbClr val="F7F2E6"/>
                </a:solidFill>
                <a:latin typeface="Plus Jakarta Sans"/>
                <a:ea typeface="Plus Jakarta Sans"/>
                <a:cs typeface="Plus Jakarta Sans"/>
              </a:defRPr>
            </a:defPPr>
            <a:lvl1pPr algn="ctr">
              <a:defRPr sz="30750" b="1">
                <a:solidFill>
                  <a:srgbClr val="F7F2E6"/>
                </a:solidFill>
                <a:latin typeface="Plus Jakarta Sans"/>
                <a:ea typeface="Plus Jakarta Sans"/>
                <a:cs typeface="Plus Jakarta Sans"/>
              </a:defRPr>
            </a:lvl1pPr>
            <a:lvl2pPr algn="ctr">
              <a:defRPr sz="30750" b="1">
                <a:solidFill>
                  <a:srgbClr val="F7F2E6"/>
                </a:solidFill>
                <a:latin typeface="Plus Jakarta Sans"/>
                <a:ea typeface="Plus Jakarta Sans"/>
                <a:cs typeface="Plus Jakarta Sans"/>
              </a:defRPr>
            </a:lvl2pPr>
            <a:lvl3pPr algn="ctr">
              <a:defRPr sz="30750" b="1">
                <a:solidFill>
                  <a:srgbClr val="F7F2E6"/>
                </a:solidFill>
                <a:latin typeface="Plus Jakarta Sans"/>
                <a:ea typeface="Plus Jakarta Sans"/>
                <a:cs typeface="Plus Jakarta Sans"/>
              </a:defRPr>
            </a:lvl3pPr>
            <a:lvl4pPr algn="ctr">
              <a:defRPr sz="30750" b="1">
                <a:solidFill>
                  <a:srgbClr val="F7F2E6"/>
                </a:solidFill>
                <a:latin typeface="Plus Jakarta Sans"/>
                <a:ea typeface="Plus Jakarta Sans"/>
                <a:cs typeface="Plus Jakarta Sans"/>
              </a:defRPr>
            </a:lvl4pPr>
            <a:lvl5pPr algn="ctr">
              <a:defRPr sz="30750" b="1">
                <a:solidFill>
                  <a:srgbClr val="F7F2E6"/>
                </a:solidFill>
                <a:latin typeface="Plus Jakarta Sans"/>
                <a:ea typeface="Plus Jakarta Sans"/>
                <a:cs typeface="Plus Jakarta Sans"/>
              </a:defRPr>
            </a:lvl5pPr>
            <a:lvl6pPr algn="ctr">
              <a:defRPr sz="30750" b="1">
                <a:solidFill>
                  <a:srgbClr val="F7F2E6"/>
                </a:solidFill>
                <a:latin typeface="Plus Jakarta Sans"/>
                <a:ea typeface="Plus Jakarta Sans"/>
                <a:cs typeface="Plus Jakarta Sans"/>
              </a:defRPr>
            </a:lvl6pPr>
            <a:lvl7pPr algn="ctr">
              <a:defRPr sz="30750" b="1">
                <a:solidFill>
                  <a:srgbClr val="F7F2E6"/>
                </a:solidFill>
                <a:latin typeface="Plus Jakarta Sans"/>
                <a:ea typeface="Plus Jakarta Sans"/>
                <a:cs typeface="Plus Jakarta Sans"/>
              </a:defRPr>
            </a:lvl7pPr>
            <a:lvl8pPr algn="ctr">
              <a:defRPr sz="30750" b="1">
                <a:solidFill>
                  <a:srgbClr val="F7F2E6"/>
                </a:solidFill>
                <a:latin typeface="Plus Jakarta Sans"/>
                <a:ea typeface="Plus Jakarta Sans"/>
                <a:cs typeface="Plus Jakarta Sans"/>
              </a:defRPr>
            </a:lvl8pPr>
            <a:lvl9pPr algn="ctr">
              <a:defRPr sz="30750" b="1">
                <a:solidFill>
                  <a:srgbClr val="F7F2E6"/>
                </a:solidFill>
                <a:latin typeface="Plus Jakarta Sans"/>
                <a:ea typeface="Plus Jakarta Sans"/>
                <a:cs typeface="Plus Jakarta Sans"/>
              </a:defRPr>
            </a:lvl9pPr>
          </a:lstStyle>
          <a:p xmlns:a="http://schemas.openxmlformats.org/drawingml/2006/main">
            <a:pPr algn="ctr">
              <a:defRPr sz="30750" b="1">
                <a:solidFill>
                  <a:srgbClr val="F7F2E6"/>
                </a:solidFill>
                <a:latin typeface="Plus Jakarta Sans"/>
                <a:ea typeface="Plus Jakarta Sans"/>
                <a:cs typeface="Plus Jakarta Sans"/>
              </a:defRPr>
            </a:pPr>
            <a:r>
              <a:rPr sz="30750" b="1">
                <a:solidFill>
                  <a:srgbClr val="F7F2E6"/>
                </a:solidFill>
                <a:latin typeface="Plus Jakarta Sans"/>
                <a:ea typeface="Plus Jakarta Sans"/>
                <a:cs typeface="Plus Jakarta Sans"/>
              </a:rPr>
              <a:t>40</a:t>
            </a:r>
          </a:p>
        </p:txBody>
      </p:sp>
      <p:sp>
        <p:nvSpPr>
          <p:cNvPr id="2" name="minutes">
            <a:extLst xmlns:a="http://schemas.openxmlformats.org/drawingml/2006/main">
              <a:ext uri="{FF2B5EF4-FFF2-40B4-BE49-F238E27FC236}">
                <a16:creationId xmlns:a16="http://schemas.microsoft.com/office/drawing/2014/main" id="{C4143E36-92DD-4D7C-9BBC-7F3E65171FD7}"/>
              </a:ext>
            </a:extLst>
          </p:cNvPr>
          <p:cNvSpPr>
            <a:spLocks xmlns:a="http://schemas.openxmlformats.org/drawingml/2006/main" noGrp="1"/>
          </p:cNvSpPr>
          <p:nvPr/>
        </p:nvSpPr>
        <p:spPr>
          <a:xfrm xmlns:a="http://schemas.openxmlformats.org/drawingml/2006/main">
            <a:off x="685800" y="4667250"/>
            <a:ext cx="10820400" cy="1476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ctr">
              <a:defRPr sz="9900" b="1">
                <a:solidFill>
                  <a:srgbClr val="F7F2E6"/>
                </a:solidFill>
                <a:latin typeface="Plus Jakarta Sans"/>
                <a:ea typeface="Plus Jakarta Sans"/>
                <a:cs typeface="Plus Jakarta Sans"/>
              </a:defRPr>
            </a:defPPr>
            <a:lvl1pPr algn="ctr">
              <a:defRPr sz="9900" b="1">
                <a:solidFill>
                  <a:srgbClr val="F7F2E6"/>
                </a:solidFill>
                <a:latin typeface="Plus Jakarta Sans"/>
                <a:ea typeface="Plus Jakarta Sans"/>
                <a:cs typeface="Plus Jakarta Sans"/>
              </a:defRPr>
            </a:lvl1pPr>
            <a:lvl2pPr algn="ctr">
              <a:defRPr sz="9900" b="1">
                <a:solidFill>
                  <a:srgbClr val="F7F2E6"/>
                </a:solidFill>
                <a:latin typeface="Plus Jakarta Sans"/>
                <a:ea typeface="Plus Jakarta Sans"/>
                <a:cs typeface="Plus Jakarta Sans"/>
              </a:defRPr>
            </a:lvl2pPr>
            <a:lvl3pPr algn="ctr">
              <a:defRPr sz="9900" b="1">
                <a:solidFill>
                  <a:srgbClr val="F7F2E6"/>
                </a:solidFill>
                <a:latin typeface="Plus Jakarta Sans"/>
                <a:ea typeface="Plus Jakarta Sans"/>
                <a:cs typeface="Plus Jakarta Sans"/>
              </a:defRPr>
            </a:lvl3pPr>
            <a:lvl4pPr algn="ctr">
              <a:defRPr sz="9900" b="1">
                <a:solidFill>
                  <a:srgbClr val="F7F2E6"/>
                </a:solidFill>
                <a:latin typeface="Plus Jakarta Sans"/>
                <a:ea typeface="Plus Jakarta Sans"/>
                <a:cs typeface="Plus Jakarta Sans"/>
              </a:defRPr>
            </a:lvl4pPr>
            <a:lvl5pPr algn="ctr">
              <a:defRPr sz="9900" b="1">
                <a:solidFill>
                  <a:srgbClr val="F7F2E6"/>
                </a:solidFill>
                <a:latin typeface="Plus Jakarta Sans"/>
                <a:ea typeface="Plus Jakarta Sans"/>
                <a:cs typeface="Plus Jakarta Sans"/>
              </a:defRPr>
            </a:lvl5pPr>
            <a:lvl6pPr algn="ctr">
              <a:defRPr sz="9900" b="1">
                <a:solidFill>
                  <a:srgbClr val="F7F2E6"/>
                </a:solidFill>
                <a:latin typeface="Plus Jakarta Sans"/>
                <a:ea typeface="Plus Jakarta Sans"/>
                <a:cs typeface="Plus Jakarta Sans"/>
              </a:defRPr>
            </a:lvl6pPr>
            <a:lvl7pPr algn="ctr">
              <a:defRPr sz="9900" b="1">
                <a:solidFill>
                  <a:srgbClr val="F7F2E6"/>
                </a:solidFill>
                <a:latin typeface="Plus Jakarta Sans"/>
                <a:ea typeface="Plus Jakarta Sans"/>
                <a:cs typeface="Plus Jakarta Sans"/>
              </a:defRPr>
            </a:lvl7pPr>
            <a:lvl8pPr algn="ctr">
              <a:defRPr sz="9900" b="1">
                <a:solidFill>
                  <a:srgbClr val="F7F2E6"/>
                </a:solidFill>
                <a:latin typeface="Plus Jakarta Sans"/>
                <a:ea typeface="Plus Jakarta Sans"/>
                <a:cs typeface="Plus Jakarta Sans"/>
              </a:defRPr>
            </a:lvl8pPr>
            <a:lvl9pPr algn="ctr">
              <a:defRPr sz="9900" b="1">
                <a:solidFill>
                  <a:srgbClr val="F7F2E6"/>
                </a:solidFill>
                <a:latin typeface="Plus Jakarta Sans"/>
                <a:ea typeface="Plus Jakarta Sans"/>
                <a:cs typeface="Plus Jakarta Sans"/>
              </a:defRPr>
            </a:lvl9pPr>
          </a:lstStyle>
          <a:p xmlns:a="http://schemas.openxmlformats.org/drawingml/2006/main">
            <a:pPr algn="ctr">
              <a:defRPr sz="9900" b="1">
                <a:solidFill>
                  <a:srgbClr val="F7F2E6"/>
                </a:solidFill>
                <a:latin typeface="Plus Jakarta Sans"/>
                <a:ea typeface="Plus Jakarta Sans"/>
                <a:cs typeface="Plus Jakarta Sans"/>
              </a:defRPr>
            </a:pPr>
            <a:r>
              <a:rPr sz="9900" b="1">
                <a:solidFill>
                  <a:srgbClr val="F7F2E6"/>
                </a:solidFill>
                <a:latin typeface="Plus Jakarta Sans"/>
                <a:ea typeface="Plus Jakarta Sans"/>
                <a:cs typeface="Plus Jakarta Sans"/>
              </a:rPr>
              <a:t>minutes</a:t>
            </a:r>
          </a:p>
        </p:txBody>
      </p:sp>
    </p:spTree>
    <p:extLst>
      <p:ext uri="{BB962C8B-B14F-4D97-AF65-F5344CB8AC3E}">
        <p14:creationId xmlns:p14="http://schemas.microsoft.com/office/powerpoint/2010/main" val="878327159"/>
      </p:ext>
    </p:extLst>
  </p:cSld>
</p:sld>
</file>

<file path=ppt/slides/slide5.xml><?xml version="1.0" encoding="utf-8"?>
<p:sld xmlns:p="http://schemas.openxmlformats.org/presentationml/2006/main">
  <p:cSld>
    <p:bg>
      <p:bgPr>
        <a:solidFill xmlns:a="http://schemas.openxmlformats.org/drawingml/2006/main">
          <a:srgbClr val="F7F2E6"/>
        </a:solidFill>
      </p:bgPr>
    </p:bg>
    <p:spTree>
      <p:nvGrpSpPr>
        <p:cNvPr id="1" name=""/>
        <p:cNvGrpSpPr/>
        <p:nvPr/>
      </p:nvGrpSpPr>
      <p:grpSpPr>
        <a:xfrm xmlns:a="http://schemas.openxmlformats.org/drawingml/2006/main"/>
      </p:grpSpPr>
      <p:sp>
        <p:nvSpPr>
          <p:cNvPr id="3" name="25%">
            <a:extLst xmlns:a="http://schemas.openxmlformats.org/drawingml/2006/main">
              <a:ext uri="{FF2B5EF4-FFF2-40B4-BE49-F238E27FC236}">
                <a16:creationId xmlns:a16="http://schemas.microsoft.com/office/drawing/2014/main" id="{9FF373BA-07BC-4381-BECD-6C674D16EDC9}"/>
              </a:ext>
            </a:extLst>
          </p:cNvPr>
          <p:cNvSpPr>
            <a:spLocks xmlns:a="http://schemas.openxmlformats.org/drawingml/2006/main" noGrp="1"/>
          </p:cNvSpPr>
          <p:nvPr/>
        </p:nvSpPr>
        <p:spPr>
          <a:xfrm xmlns:a="http://schemas.openxmlformats.org/drawingml/2006/main">
            <a:off x="685800" y="714375"/>
            <a:ext cx="10820400" cy="2952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ctr">
              <a:defRPr sz="20250" b="1">
                <a:solidFill>
                  <a:srgbClr val="983408"/>
                </a:solidFill>
                <a:latin typeface="Plus Jakarta Sans"/>
                <a:ea typeface="Plus Jakarta Sans"/>
                <a:cs typeface="Plus Jakarta Sans"/>
              </a:defRPr>
            </a:defPPr>
            <a:lvl1pPr algn="ctr">
              <a:defRPr sz="20250" b="1">
                <a:solidFill>
                  <a:srgbClr val="983408"/>
                </a:solidFill>
                <a:latin typeface="Plus Jakarta Sans"/>
                <a:ea typeface="Plus Jakarta Sans"/>
                <a:cs typeface="Plus Jakarta Sans"/>
              </a:defRPr>
            </a:lvl1pPr>
            <a:lvl2pPr algn="ctr">
              <a:defRPr sz="20250" b="1">
                <a:solidFill>
                  <a:srgbClr val="983408"/>
                </a:solidFill>
                <a:latin typeface="Plus Jakarta Sans"/>
                <a:ea typeface="Plus Jakarta Sans"/>
                <a:cs typeface="Plus Jakarta Sans"/>
              </a:defRPr>
            </a:lvl2pPr>
            <a:lvl3pPr algn="ctr">
              <a:defRPr sz="20250" b="1">
                <a:solidFill>
                  <a:srgbClr val="983408"/>
                </a:solidFill>
                <a:latin typeface="Plus Jakarta Sans"/>
                <a:ea typeface="Plus Jakarta Sans"/>
                <a:cs typeface="Plus Jakarta Sans"/>
              </a:defRPr>
            </a:lvl3pPr>
            <a:lvl4pPr algn="ctr">
              <a:defRPr sz="20250" b="1">
                <a:solidFill>
                  <a:srgbClr val="983408"/>
                </a:solidFill>
                <a:latin typeface="Plus Jakarta Sans"/>
                <a:ea typeface="Plus Jakarta Sans"/>
                <a:cs typeface="Plus Jakarta Sans"/>
              </a:defRPr>
            </a:lvl4pPr>
            <a:lvl5pPr algn="ctr">
              <a:defRPr sz="20250" b="1">
                <a:solidFill>
                  <a:srgbClr val="983408"/>
                </a:solidFill>
                <a:latin typeface="Plus Jakarta Sans"/>
                <a:ea typeface="Plus Jakarta Sans"/>
                <a:cs typeface="Plus Jakarta Sans"/>
              </a:defRPr>
            </a:lvl5pPr>
            <a:lvl6pPr algn="ctr">
              <a:defRPr sz="20250" b="1">
                <a:solidFill>
                  <a:srgbClr val="983408"/>
                </a:solidFill>
                <a:latin typeface="Plus Jakarta Sans"/>
                <a:ea typeface="Plus Jakarta Sans"/>
                <a:cs typeface="Plus Jakarta Sans"/>
              </a:defRPr>
            </a:lvl6pPr>
            <a:lvl7pPr algn="ctr">
              <a:defRPr sz="20250" b="1">
                <a:solidFill>
                  <a:srgbClr val="983408"/>
                </a:solidFill>
                <a:latin typeface="Plus Jakarta Sans"/>
                <a:ea typeface="Plus Jakarta Sans"/>
                <a:cs typeface="Plus Jakarta Sans"/>
              </a:defRPr>
            </a:lvl7pPr>
            <a:lvl8pPr algn="ctr">
              <a:defRPr sz="20250" b="1">
                <a:solidFill>
                  <a:srgbClr val="983408"/>
                </a:solidFill>
                <a:latin typeface="Plus Jakarta Sans"/>
                <a:ea typeface="Plus Jakarta Sans"/>
                <a:cs typeface="Plus Jakarta Sans"/>
              </a:defRPr>
            </a:lvl8pPr>
            <a:lvl9pPr algn="ctr">
              <a:defRPr sz="20250" b="1">
                <a:solidFill>
                  <a:srgbClr val="983408"/>
                </a:solidFill>
                <a:latin typeface="Plus Jakarta Sans"/>
                <a:ea typeface="Plus Jakarta Sans"/>
                <a:cs typeface="Plus Jakarta Sans"/>
              </a:defRPr>
            </a:lvl9pPr>
          </a:lstStyle>
          <a:p xmlns:a="http://schemas.openxmlformats.org/drawingml/2006/main">
            <a:pPr algn="ctr">
              <a:defRPr sz="20250" b="1">
                <a:solidFill>
                  <a:srgbClr val="983408"/>
                </a:solidFill>
                <a:latin typeface="Plus Jakarta Sans"/>
                <a:ea typeface="Plus Jakarta Sans"/>
                <a:cs typeface="Plus Jakarta Sans"/>
              </a:defRPr>
            </a:pPr>
            <a:r>
              <a:rPr sz="20250" b="1">
                <a:solidFill>
                  <a:srgbClr val="983408"/>
                </a:solidFill>
                <a:latin typeface="Plus Jakarta Sans"/>
                <a:ea typeface="Plus Jakarta Sans"/>
                <a:cs typeface="Plus Jakarta Sans"/>
              </a:rPr>
              <a:t>25%</a:t>
            </a:r>
          </a:p>
        </p:txBody>
      </p:sp>
      <p:sp>
        <p:nvSpPr>
          <p:cNvPr id="2" name="of the first month’s rent. Once.">
            <a:extLst xmlns:a="http://schemas.openxmlformats.org/drawingml/2006/main">
              <a:ext uri="{FF2B5EF4-FFF2-40B4-BE49-F238E27FC236}">
                <a16:creationId xmlns:a16="http://schemas.microsoft.com/office/drawing/2014/main" id="{FBC863E4-A9B0-4432-96E2-F1BE69D813E7}"/>
              </a:ext>
            </a:extLst>
          </p:cNvPr>
          <p:cNvSpPr>
            <a:spLocks xmlns:a="http://schemas.openxmlformats.org/drawingml/2006/main" noGrp="1"/>
          </p:cNvSpPr>
          <p:nvPr/>
        </p:nvSpPr>
        <p:spPr>
          <a:xfrm xmlns:a="http://schemas.openxmlformats.org/drawingml/2006/main">
            <a:off x="685800" y="3962400"/>
            <a:ext cx="10820400" cy="1905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ctr">
              <a:defRPr sz="4800" b="1">
                <a:solidFill>
                  <a:srgbClr val="191611"/>
                </a:solidFill>
                <a:latin typeface="Plus Jakarta Sans"/>
                <a:ea typeface="Plus Jakarta Sans"/>
                <a:cs typeface="Plus Jakarta Sans"/>
              </a:defRPr>
            </a:defPPr>
            <a:lvl1pPr algn="ctr">
              <a:defRPr sz="4800" b="1">
                <a:solidFill>
                  <a:srgbClr val="191611"/>
                </a:solidFill>
                <a:latin typeface="Plus Jakarta Sans"/>
                <a:ea typeface="Plus Jakarta Sans"/>
                <a:cs typeface="Plus Jakarta Sans"/>
              </a:defRPr>
            </a:lvl1pPr>
            <a:lvl2pPr algn="ctr">
              <a:defRPr sz="4800" b="1">
                <a:solidFill>
                  <a:srgbClr val="191611"/>
                </a:solidFill>
                <a:latin typeface="Plus Jakarta Sans"/>
                <a:ea typeface="Plus Jakarta Sans"/>
                <a:cs typeface="Plus Jakarta Sans"/>
              </a:defRPr>
            </a:lvl2pPr>
            <a:lvl3pPr algn="ctr">
              <a:defRPr sz="4800" b="1">
                <a:solidFill>
                  <a:srgbClr val="191611"/>
                </a:solidFill>
                <a:latin typeface="Plus Jakarta Sans"/>
                <a:ea typeface="Plus Jakarta Sans"/>
                <a:cs typeface="Plus Jakarta Sans"/>
              </a:defRPr>
            </a:lvl3pPr>
            <a:lvl4pPr algn="ctr">
              <a:defRPr sz="4800" b="1">
                <a:solidFill>
                  <a:srgbClr val="191611"/>
                </a:solidFill>
                <a:latin typeface="Plus Jakarta Sans"/>
                <a:ea typeface="Plus Jakarta Sans"/>
                <a:cs typeface="Plus Jakarta Sans"/>
              </a:defRPr>
            </a:lvl4pPr>
            <a:lvl5pPr algn="ctr">
              <a:defRPr sz="4800" b="1">
                <a:solidFill>
                  <a:srgbClr val="191611"/>
                </a:solidFill>
                <a:latin typeface="Plus Jakarta Sans"/>
                <a:ea typeface="Plus Jakarta Sans"/>
                <a:cs typeface="Plus Jakarta Sans"/>
              </a:defRPr>
            </a:lvl5pPr>
            <a:lvl6pPr algn="ctr">
              <a:defRPr sz="4800" b="1">
                <a:solidFill>
                  <a:srgbClr val="191611"/>
                </a:solidFill>
                <a:latin typeface="Plus Jakarta Sans"/>
                <a:ea typeface="Plus Jakarta Sans"/>
                <a:cs typeface="Plus Jakarta Sans"/>
              </a:defRPr>
            </a:lvl6pPr>
            <a:lvl7pPr algn="ctr">
              <a:defRPr sz="4800" b="1">
                <a:solidFill>
                  <a:srgbClr val="191611"/>
                </a:solidFill>
                <a:latin typeface="Plus Jakarta Sans"/>
                <a:ea typeface="Plus Jakarta Sans"/>
                <a:cs typeface="Plus Jakarta Sans"/>
              </a:defRPr>
            </a:lvl7pPr>
            <a:lvl8pPr algn="ctr">
              <a:defRPr sz="4800" b="1">
                <a:solidFill>
                  <a:srgbClr val="191611"/>
                </a:solidFill>
                <a:latin typeface="Plus Jakarta Sans"/>
                <a:ea typeface="Plus Jakarta Sans"/>
                <a:cs typeface="Plus Jakarta Sans"/>
              </a:defRPr>
            </a:lvl8pPr>
            <a:lvl9pPr algn="ctr">
              <a:defRPr sz="4800" b="1">
                <a:solidFill>
                  <a:srgbClr val="191611"/>
                </a:solidFill>
                <a:latin typeface="Plus Jakarta Sans"/>
                <a:ea typeface="Plus Jakarta Sans"/>
                <a:cs typeface="Plus Jakarta Sans"/>
              </a:defRPr>
            </a:lvl9pPr>
          </a:lstStyle>
          <a:p xmlns:a="http://schemas.openxmlformats.org/drawingml/2006/main">
            <a:pPr algn="ctr">
              <a:defRPr sz="4800" b="1">
                <a:solidFill>
                  <a:srgbClr val="191611"/>
                </a:solidFill>
                <a:latin typeface="Plus Jakarta Sans"/>
                <a:ea typeface="Plus Jakarta Sans"/>
                <a:cs typeface="Plus Jakarta Sans"/>
              </a:defRPr>
            </a:pPr>
            <a:r>
              <a:rPr sz="4800" b="1">
                <a:solidFill>
                  <a:srgbClr val="191611"/>
                </a:solidFill>
                <a:latin typeface="Plus Jakarta Sans"/>
                <a:ea typeface="Plus Jakarta Sans"/>
                <a:cs typeface="Plus Jakarta Sans"/>
              </a:rPr>
              <a:t>of the first month’s rent.</a:t>
            </a:r>
          </a:p>
          <a:p xmlns:a="http://schemas.openxmlformats.org/drawingml/2006/main">
            <a:pPr algn="ctr">
              <a:defRPr sz="4800" b="1">
                <a:solidFill>
                  <a:srgbClr val="191611"/>
                </a:solidFill>
                <a:latin typeface="Plus Jakarta Sans"/>
                <a:ea typeface="Plus Jakarta Sans"/>
                <a:cs typeface="Plus Jakarta Sans"/>
              </a:defRPr>
            </a:pPr>
            <a:r>
              <a:rPr sz="4800" b="1">
                <a:solidFill>
                  <a:srgbClr val="191611"/>
                </a:solidFill>
                <a:latin typeface="Plus Jakarta Sans"/>
                <a:ea typeface="Plus Jakarta Sans"/>
                <a:cs typeface="Plus Jakarta Sans"/>
              </a:rPr>
              <a:t>Once.</a:t>
            </a:r>
          </a:p>
        </p:txBody>
      </p:sp>
    </p:spTree>
    <p:extLst>
      <p:ext uri="{BB962C8B-B14F-4D97-AF65-F5344CB8AC3E}">
        <p14:creationId xmlns:p14="http://schemas.microsoft.com/office/powerpoint/2010/main" val="859335119"/>
      </p:ext>
    </p:extLst>
  </p:cSld>
</p:sld>
</file>

<file path=ppt/slides/slide6.xml><?xml version="1.0" encoding="utf-8"?>
<p:sld xmlns:p="http://schemas.openxmlformats.org/presentationml/2006/main">
  <p:cSld>
    <p:bg>
      <p:bgPr>
        <a:solidFill xmlns:a="http://schemas.openxmlformats.org/drawingml/2006/main">
          <a:srgbClr val="191611"/>
        </a:solidFill>
      </p:bgPr>
    </p:bg>
    <p:spTree>
      <p:nvGrpSpPr>
        <p:cNvPr id="1" name=""/>
        <p:cNvGrpSpPr/>
        <p:nvPr/>
      </p:nvGrpSpPr>
      <p:grpSpPr>
        <a:xfrm xmlns:a="http://schemas.openxmlformats.org/drawingml/2006/main"/>
      </p:grpSpPr>
      <p:pic>
        <p:nvPicPr>
          <p:cNvPr id="5" name="">
            <a:extLst xmlns:a="http://schemas.openxmlformats.org/drawingml/2006/main">
              <a:ext uri="{FF2B5EF4-FFF2-40B4-BE49-F238E27FC236}">
                <a16:creationId xmlns:a16="http://schemas.microsoft.com/office/drawing/2014/main" id="{187ACAC8-D921-494C-AAEF-15B7F5E435E7}"/>
              </a:ext>
            </a:extLst>
          </p:cNvPr>
          <p:cNvPicPr>
            <a:picLocks xmlns:a="http://schemas.openxmlformats.org/drawingml/2006/main" noChangeAspect="1"/>
          </p:cNvPicPr>
          <p:nvPr/>
        </p:nvPicPr>
        <p:blipFill>
          <a:blip xmlns:r="http://schemas.openxmlformats.org/officeDocument/2006/relationships" xmlns:a="http://schemas.openxmlformats.org/drawingml/2006/main" r:embed="R24f8129f75444e04"/>
          <a:srcRect xmlns:a="http://schemas.openxmlformats.org/drawingml/2006/main" l="0" t="26524" r="0" b="31130"/>
          <a:stretch xmlns:a="http://schemas.openxmlformats.org/drawingml/2006/main"/>
        </p:blipFill>
        <p:spPr>
          <a:xfrm xmlns:a="http://schemas.openxmlformats.org/drawingml/2006/main">
            <a:off x="0" y="0"/>
            <a:ext cx="12192000" cy="6858000"/>
          </a:xfrm>
          <a:prstGeom xmlns:a="http://schemas.openxmlformats.org/drawingml/2006/main" prst="rect">
            <a:avLst/>
          </a:prstGeom>
        </p:spPr>
      </p:pic>
      <p:sp>
        <p:nvSpPr>
          <p:cNvPr id="2" name="Cover-style photographic shading">
            <a:extLst xmlns:a="http://schemas.openxmlformats.org/drawingml/2006/main">
              <a:ext uri="{FF2B5EF4-FFF2-40B4-BE49-F238E27FC236}">
                <a16:creationId xmlns:a16="http://schemas.microsoft.com/office/drawing/2014/main" id="{1DFBBF29-DFFF-4F75-8B20-0A8F8D5C7B67}"/>
              </a:ext>
            </a:extLst>
          </p:cNvPr>
          <p:cNvSpPr>
            <a:spLocks xmlns:a="http://schemas.openxmlformats.org/drawingml/2006/main" noGrp="1"/>
          </p:cNvSpPr>
          <p:nvPr/>
        </p:nvSpPr>
        <p:spPr>
          <a:xfrm xmlns:a="http://schemas.openxmlformats.org/drawingml/2006/main">
            <a:off x="0" y="0"/>
            <a:ext cx="12192000" cy="6858000"/>
          </a:xfrm>
          <a:prstGeom xmlns:a="http://schemas.openxmlformats.org/drawingml/2006/main" prst="rect">
            <a:avLst/>
          </a:prstGeom>
          <a:gradFill xmlns:a="http://schemas.openxmlformats.org/drawingml/2006/main">
            <a:gsLst>
              <a:gs pos="0">
                <a:srgbClr val="191611">
                  <a:alpha val="92000"/>
                </a:srgbClr>
              </a:gs>
              <a:gs pos="30000">
                <a:srgbClr val="191611">
                  <a:alpha val="40000"/>
                </a:srgbClr>
              </a:gs>
              <a:gs pos="63000">
                <a:srgbClr val="191611">
                  <a:alpha val="8000"/>
                </a:srgbClr>
              </a:gs>
              <a:gs pos="100000">
                <a:srgbClr val="191611">
                  <a:alpha val="30000"/>
                </a:srgbClr>
              </a:gs>
            </a:gsLst>
            <a:lin ang="5400000"/>
          </a:gradFill>
          <a:ln xmlns:a="http://schemas.openxmlformats.org/drawingml/2006/main" w="0">
            <a:noFill/>
          </a:ln>
        </p:spPr>
      </p:sp>
      <p:sp>
        <p:nvSpPr>
          <p:cNvPr id="3" name="Open your doors with confidence.">
            <a:extLst xmlns:a="http://schemas.openxmlformats.org/drawingml/2006/main">
              <a:ext uri="{FF2B5EF4-FFF2-40B4-BE49-F238E27FC236}">
                <a16:creationId xmlns:a16="http://schemas.microsoft.com/office/drawing/2014/main" id="{F3996091-490A-4EC7-88E2-301E6C46BE44}"/>
              </a:ext>
            </a:extLst>
          </p:cNvPr>
          <p:cNvSpPr>
            <a:spLocks xmlns:a="http://schemas.openxmlformats.org/drawingml/2006/main" noGrp="1"/>
          </p:cNvSpPr>
          <p:nvPr/>
        </p:nvSpPr>
        <p:spPr>
          <a:xfrm xmlns:a="http://schemas.openxmlformats.org/drawingml/2006/main">
            <a:off x="609600" y="285750"/>
            <a:ext cx="10668000" cy="1666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ctr">
            <a:noAutofit/>
          </a:bodyPr>
          <a:lstStyle xmlns:a="http://schemas.openxmlformats.org/drawingml/2006/main">
            <a:defPPr algn="l">
              <a:defRPr sz="4650" b="1">
                <a:solidFill>
                  <a:srgbClr val="FFFFFF"/>
                </a:solidFill>
                <a:latin typeface="Plus Jakarta Sans"/>
                <a:ea typeface="Plus Jakarta Sans"/>
                <a:cs typeface="Plus Jakarta Sans"/>
              </a:defRPr>
            </a:defPPr>
            <a:lvl1pPr algn="l">
              <a:defRPr sz="4650" b="1">
                <a:solidFill>
                  <a:srgbClr val="FFFFFF"/>
                </a:solidFill>
                <a:latin typeface="Plus Jakarta Sans"/>
                <a:ea typeface="Plus Jakarta Sans"/>
                <a:cs typeface="Plus Jakarta Sans"/>
              </a:defRPr>
            </a:lvl1pPr>
            <a:lvl2pPr algn="l">
              <a:defRPr sz="4650" b="1">
                <a:solidFill>
                  <a:srgbClr val="FFFFFF"/>
                </a:solidFill>
                <a:latin typeface="Plus Jakarta Sans"/>
                <a:ea typeface="Plus Jakarta Sans"/>
                <a:cs typeface="Plus Jakarta Sans"/>
              </a:defRPr>
            </a:lvl2pPr>
            <a:lvl3pPr algn="l">
              <a:defRPr sz="4650" b="1">
                <a:solidFill>
                  <a:srgbClr val="FFFFFF"/>
                </a:solidFill>
                <a:latin typeface="Plus Jakarta Sans"/>
                <a:ea typeface="Plus Jakarta Sans"/>
                <a:cs typeface="Plus Jakarta Sans"/>
              </a:defRPr>
            </a:lvl3pPr>
            <a:lvl4pPr algn="l">
              <a:defRPr sz="4650" b="1">
                <a:solidFill>
                  <a:srgbClr val="FFFFFF"/>
                </a:solidFill>
                <a:latin typeface="Plus Jakarta Sans"/>
                <a:ea typeface="Plus Jakarta Sans"/>
                <a:cs typeface="Plus Jakarta Sans"/>
              </a:defRPr>
            </a:lvl4pPr>
            <a:lvl5pPr algn="l">
              <a:defRPr sz="4650" b="1">
                <a:solidFill>
                  <a:srgbClr val="FFFFFF"/>
                </a:solidFill>
                <a:latin typeface="Plus Jakarta Sans"/>
                <a:ea typeface="Plus Jakarta Sans"/>
                <a:cs typeface="Plus Jakarta Sans"/>
              </a:defRPr>
            </a:lvl5pPr>
            <a:lvl6pPr algn="l">
              <a:defRPr sz="4650" b="1">
                <a:solidFill>
                  <a:srgbClr val="FFFFFF"/>
                </a:solidFill>
                <a:latin typeface="Plus Jakarta Sans"/>
                <a:ea typeface="Plus Jakarta Sans"/>
                <a:cs typeface="Plus Jakarta Sans"/>
              </a:defRPr>
            </a:lvl6pPr>
            <a:lvl7pPr algn="l">
              <a:defRPr sz="4650" b="1">
                <a:solidFill>
                  <a:srgbClr val="FFFFFF"/>
                </a:solidFill>
                <a:latin typeface="Plus Jakarta Sans"/>
                <a:ea typeface="Plus Jakarta Sans"/>
                <a:cs typeface="Plus Jakarta Sans"/>
              </a:defRPr>
            </a:lvl7pPr>
            <a:lvl8pPr algn="l">
              <a:defRPr sz="4650" b="1">
                <a:solidFill>
                  <a:srgbClr val="FFFFFF"/>
                </a:solidFill>
                <a:latin typeface="Plus Jakarta Sans"/>
                <a:ea typeface="Plus Jakarta Sans"/>
                <a:cs typeface="Plus Jakarta Sans"/>
              </a:defRPr>
            </a:lvl8pPr>
            <a:lvl9pPr algn="l">
              <a:defRPr sz="4650" b="1">
                <a:solidFill>
                  <a:srgbClr val="FFFFFF"/>
                </a:solidFill>
                <a:latin typeface="Plus Jakarta Sans"/>
                <a:ea typeface="Plus Jakarta Sans"/>
                <a:cs typeface="Plus Jakarta Sans"/>
              </a:defRPr>
            </a:lvl9pPr>
          </a:lstStyle>
          <a:p xmlns:a="http://schemas.openxmlformats.org/drawingml/2006/main">
            <a:pPr algn="l">
              <a:defRPr sz="4650" b="1">
                <a:solidFill>
                  <a:srgbClr val="FFFFFF"/>
                </a:solidFill>
                <a:latin typeface="Plus Jakarta Sans"/>
                <a:ea typeface="Plus Jakarta Sans"/>
                <a:cs typeface="Plus Jakarta Sans"/>
              </a:defRPr>
            </a:pPr>
            <a:r>
              <a:rPr sz="4650" b="1">
                <a:solidFill>
                  <a:srgbClr val="FFFFFF"/>
                </a:solidFill>
                <a:latin typeface="Plus Jakarta Sans"/>
                <a:ea typeface="Plus Jakarta Sans"/>
                <a:cs typeface="Plus Jakarta Sans"/>
              </a:rPr>
              <a:t>Open your doors</a:t>
            </a:r>
          </a:p>
          <a:p xmlns:a="http://schemas.openxmlformats.org/drawingml/2006/main">
            <a:pPr algn="l">
              <a:defRPr sz="4650" b="1">
                <a:solidFill>
                  <a:srgbClr val="FFFFFF"/>
                </a:solidFill>
                <a:latin typeface="Plus Jakarta Sans"/>
                <a:ea typeface="Plus Jakarta Sans"/>
                <a:cs typeface="Plus Jakarta Sans"/>
              </a:defRPr>
            </a:pPr>
            <a:r>
              <a:rPr sz="4650" b="1">
                <a:solidFill>
                  <a:srgbClr val="FFFFFF"/>
                </a:solidFill>
                <a:latin typeface="Plus Jakarta Sans"/>
                <a:ea typeface="Plus Jakarta Sans"/>
                <a:cs typeface="Plus Jakarta Sans"/>
              </a:rPr>
              <a:t>with confidence.</a:t>
            </a:r>
          </a:p>
        </p:txBody>
      </p:sp>
      <p:pic>
        <p:nvPicPr>
          <p:cNvPr id="4" name="">
            <a:extLst xmlns:a="http://schemas.openxmlformats.org/drawingml/2006/main">
              <a:ext uri="{FF2B5EF4-FFF2-40B4-BE49-F238E27FC236}">
                <a16:creationId xmlns:a16="http://schemas.microsoft.com/office/drawing/2014/main" id="{59B56F5E-AFEA-4108-8CC1-D8AC8326EF0D}"/>
              </a:ext>
            </a:extLst>
          </p:cNvPr>
          <p:cNvPicPr>
            <a:picLocks xmlns:a="http://schemas.openxmlformats.org/drawingml/2006/main" noChangeAspect="1"/>
          </p:cNvPicPr>
          <p:nvPr/>
        </p:nvPicPr>
        <p:blipFill>
          <a:blip xmlns:r="http://schemas.openxmlformats.org/officeDocument/2006/relationships" xmlns:a="http://schemas.openxmlformats.org/drawingml/2006/main" r:embed="R508a4805048f4500"/>
          <a:stretch xmlns:a="http://schemas.openxmlformats.org/drawingml/2006/main"/>
        </p:blipFill>
        <p:spPr>
          <a:xfrm xmlns:a="http://schemas.openxmlformats.org/drawingml/2006/main">
            <a:off x="11010900" y="5753100"/>
            <a:ext cx="609600" cy="609600"/>
          </a:xfrm>
          <a:prstGeom xmlns:a="http://schemas.openxmlformats.org/drawingml/2006/main" prst="rect">
            <a:avLst/>
          </a:prstGeom>
        </p:spPr>
      </p:pic>
    </p:spTree>
    <p:extLst>
      <p:ext uri="{BB962C8B-B14F-4D97-AF65-F5344CB8AC3E}">
        <p14:creationId xmlns:p14="http://schemas.microsoft.com/office/powerpoint/2010/main" val="996273271"/>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rial"/>
        <a:ea typeface=""/>
        <a:cs typeface=""/>
      </a:majorFont>
      <a:minorFont>
        <a:latin typeface="Arial"/>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2026-11-08T10:11:01.0340000Z</dcterms:created>
  <dcterms:modified xsi:type="dcterms:W3CDTF">2026-11-08T10:11:01.0340000Z</dcterms:modified>
</coreProperties>
</file>